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y-Therese Weber" userId="f57230f5-5a33-4b28-8bbb-778506b02679" providerId="ADAL" clId="{EE62CC40-8FBA-4413-B316-187D0E9BA336}"/>
    <pc:docChg chg="undo custSel delSld modSld">
      <pc:chgData name="Gry-Therese Weber" userId="f57230f5-5a33-4b28-8bbb-778506b02679" providerId="ADAL" clId="{EE62CC40-8FBA-4413-B316-187D0E9BA336}" dt="2025-09-12T11:32:16.733" v="6" actId="113"/>
      <pc:docMkLst>
        <pc:docMk/>
      </pc:docMkLst>
      <pc:sldChg chg="del">
        <pc:chgData name="Gry-Therese Weber" userId="f57230f5-5a33-4b28-8bbb-778506b02679" providerId="ADAL" clId="{EE62CC40-8FBA-4413-B316-187D0E9BA336}" dt="2025-09-11T12:09:06.301" v="0" actId="47"/>
        <pc:sldMkLst>
          <pc:docMk/>
          <pc:sldMk cId="1933144417" sldId="256"/>
        </pc:sldMkLst>
      </pc:sldChg>
      <pc:sldChg chg="modSp mod">
        <pc:chgData name="Gry-Therese Weber" userId="f57230f5-5a33-4b28-8bbb-778506b02679" providerId="ADAL" clId="{EE62CC40-8FBA-4413-B316-187D0E9BA336}" dt="2025-09-12T11:32:16.733" v="6" actId="113"/>
        <pc:sldMkLst>
          <pc:docMk/>
          <pc:sldMk cId="2038194243" sldId="257"/>
        </pc:sldMkLst>
        <pc:spChg chg="mod">
          <ac:chgData name="Gry-Therese Weber" userId="f57230f5-5a33-4b28-8bbb-778506b02679" providerId="ADAL" clId="{EE62CC40-8FBA-4413-B316-187D0E9BA336}" dt="2025-09-12T11:32:16.733" v="6" actId="113"/>
          <ac:spMkLst>
            <pc:docMk/>
            <pc:sldMk cId="2038194243" sldId="257"/>
            <ac:spMk id="4" creationId="{D40C6681-852F-EA9C-9328-3541E1F0BF93}"/>
          </ac:spMkLst>
        </pc:spChg>
      </pc:sldChg>
    </pc:docChg>
  </pc:docChgLst>
  <pc:docChgLst>
    <pc:chgData name="Gry-Therese Weber" userId="f57230f5-5a33-4b28-8bbb-778506b02679" providerId="ADAL" clId="{2C7613E2-E641-49DD-983E-736E70708FEE}"/>
    <pc:docChg chg="modSld">
      <pc:chgData name="Gry-Therese Weber" userId="f57230f5-5a33-4b28-8bbb-778506b02679" providerId="ADAL" clId="{2C7613E2-E641-49DD-983E-736E70708FEE}" dt="2025-10-09T07:52:00.332" v="287" actId="20577"/>
      <pc:docMkLst>
        <pc:docMk/>
      </pc:docMkLst>
      <pc:sldChg chg="modSp mod">
        <pc:chgData name="Gry-Therese Weber" userId="f57230f5-5a33-4b28-8bbb-778506b02679" providerId="ADAL" clId="{2C7613E2-E641-49DD-983E-736E70708FEE}" dt="2025-10-09T07:52:00.332" v="287" actId="20577"/>
        <pc:sldMkLst>
          <pc:docMk/>
          <pc:sldMk cId="2038194243" sldId="257"/>
        </pc:sldMkLst>
        <pc:spChg chg="mod">
          <ac:chgData name="Gry-Therese Weber" userId="f57230f5-5a33-4b28-8bbb-778506b02679" providerId="ADAL" clId="{2C7613E2-E641-49DD-983E-736E70708FEE}" dt="2025-10-09T07:52:00.332" v="287" actId="20577"/>
          <ac:spMkLst>
            <pc:docMk/>
            <pc:sldMk cId="2038194243" sldId="257"/>
            <ac:spMk id="4" creationId="{D40C6681-852F-EA9C-9328-3541E1F0BF9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8EBF27F-30E0-78C4-A9BE-AADA1863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F2C6715-2959-FDAC-C453-4EE35ECB3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4F187D4-3F1D-AA49-BCA2-7973A66BD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A16A-3DFE-4A5D-83F2-7F945375323D}" type="datetimeFigureOut">
              <a:rPr lang="nb-NO" smtClean="0"/>
              <a:t>09.10.2025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183B7A7-5397-BB72-684D-672EE00F0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8BEB010-A280-28B7-A051-6EE938DB1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70B0-9F17-4563-8EA5-9129E775C5A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11023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E0A12A4-CCEB-2E03-8B89-4B8035E6A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3AF999CB-3B92-8DB5-F30A-6FE8A30276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2C08E62-AA3B-1664-8C23-EE99127DA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A16A-3DFE-4A5D-83F2-7F945375323D}" type="datetimeFigureOut">
              <a:rPr lang="nb-NO" smtClean="0"/>
              <a:t>09.10.2025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09DA6F7-0079-DDD6-2C86-7E538AE27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9C0C8CF-5B9D-34F6-A283-BC60BBFD9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70B0-9F17-4563-8EA5-9129E775C5A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57712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6E979715-E918-60A3-3BF3-AD883A4F60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35A35D2-4CD0-0771-90C0-6F64DA365D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C54F5C6-A89E-5D46-78D1-A1D7A909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A16A-3DFE-4A5D-83F2-7F945375323D}" type="datetimeFigureOut">
              <a:rPr lang="nb-NO" smtClean="0"/>
              <a:t>09.10.2025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0C4B4F2-B20A-0BA1-76C7-74E219875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6356895-6EE1-0801-5199-74DDE2D88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70B0-9F17-4563-8EA5-9129E775C5A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5451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885571-3CF3-07C7-ED0F-E61C5348A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05D4EDA-8CD8-55F0-981D-5BF36DB38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459DD8D-CCC2-9FCD-F2F4-703411890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A16A-3DFE-4A5D-83F2-7F945375323D}" type="datetimeFigureOut">
              <a:rPr lang="nb-NO" smtClean="0"/>
              <a:t>09.10.2025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94C41FE-2427-679D-284D-D25F19483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99209E-D76A-F35B-CB83-9AACC8500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70B0-9F17-4563-8EA5-9129E775C5A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83565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B7F7314-01AE-AA8D-C45F-F1873798F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7ABB201-3355-4956-ECB6-92DDD617F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9690A8D-AA58-354B-762C-960E8ACA0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A16A-3DFE-4A5D-83F2-7F945375323D}" type="datetimeFigureOut">
              <a:rPr lang="nb-NO" smtClean="0"/>
              <a:t>09.10.2025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EB8B3BC-17F7-D699-792A-AD820732D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12102F6-6C67-0A18-D7F3-93FCD3C2C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70B0-9F17-4563-8EA5-9129E775C5A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91546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EB5D27F-2D81-1F5B-7C14-840C1F9DD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66E73A-BC89-533D-D284-89EE54E73B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9F2ECD9-BED9-FA16-9AE2-0F598EEC2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51F120F-CBA6-7A27-8976-218D5F9EA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A16A-3DFE-4A5D-83F2-7F945375323D}" type="datetimeFigureOut">
              <a:rPr lang="nb-NO" smtClean="0"/>
              <a:t>09.10.2025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470B736-1F9E-C197-0F40-D0BF187FE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696CB7B-4DD4-251F-F6A1-F11A13214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70B0-9F17-4563-8EA5-9129E775C5A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0583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18C3CD-3DCC-1634-1573-CF194AD75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5D9C7D2-5B16-3207-A1EB-D8C55F2EF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0734ECE-A5C5-91F9-7C31-3169FBE44D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303B84AF-988A-C888-D1E0-2765557EF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F7F8EE7B-407C-E180-1180-E81C93DBAA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37085DF8-0BEB-BCA3-2E6A-41BA0E57D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A16A-3DFE-4A5D-83F2-7F945375323D}" type="datetimeFigureOut">
              <a:rPr lang="nb-NO" smtClean="0"/>
              <a:t>09.10.2025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B0228B4-2BA0-ACF3-FBFD-AB63220C3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1799EF78-F0D9-9CEE-8BF2-A78E8758E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70B0-9F17-4563-8EA5-9129E775C5A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8987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6F4DB79-8937-9E7B-E20B-C19D88023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882A7C2A-1865-A682-830F-2E62EF668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A16A-3DFE-4A5D-83F2-7F945375323D}" type="datetimeFigureOut">
              <a:rPr lang="nb-NO" smtClean="0"/>
              <a:t>09.10.2025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27E9971-059B-2312-C946-F8C9372CB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FC3C84C-9DAA-480E-5E6F-C5ACDEEEE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70B0-9F17-4563-8EA5-9129E775C5A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3188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5D8D6177-CA77-5C1D-B8B0-3DBDD93C1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A16A-3DFE-4A5D-83F2-7F945375323D}" type="datetimeFigureOut">
              <a:rPr lang="nb-NO" smtClean="0"/>
              <a:t>09.10.2025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591F7D17-B4AF-B16A-17B1-BDDFAB53B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997D348-526E-C71E-C12A-1CFBCFCB9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70B0-9F17-4563-8EA5-9129E775C5A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2597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189D969-4A63-0F77-F030-40DECA2B6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D9C9062-F982-D826-7E8E-30BEE01D9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84B3284F-5509-968E-CEBE-E491C8BD5E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6A48DC1-14E9-42FA-24D3-A945DEEC7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A16A-3DFE-4A5D-83F2-7F945375323D}" type="datetimeFigureOut">
              <a:rPr lang="nb-NO" smtClean="0"/>
              <a:t>09.10.2025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6CD61E2-BCC0-FA6C-33FE-DA4EA5C9E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F44EAE5-5F39-F3DA-07FA-1AC3670DB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70B0-9F17-4563-8EA5-9129E775C5A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14191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9E89836-42E1-C9F8-EB09-739A01F31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745AD93F-B97A-4BBB-1AF1-062AEA30AC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27C670D-8793-0470-7303-0A3A2C8953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FE715AB-25E9-CB6D-38FE-0A1D0495D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A16A-3DFE-4A5D-83F2-7F945375323D}" type="datetimeFigureOut">
              <a:rPr lang="nb-NO" smtClean="0"/>
              <a:t>09.10.2025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3D608BC-4C53-53FF-4A64-86A6B57C8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52FC7B5-6A94-7E28-2D01-FE2E0DF14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70B0-9F17-4563-8EA5-9129E775C5A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969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AC2712D3-1633-C8D3-A605-83D90A044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F2163B3-66C4-7C37-828E-2963E1AD1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B381E2B-F57F-31C2-2891-E45093334C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42A16A-3DFE-4A5D-83F2-7F945375323D}" type="datetimeFigureOut">
              <a:rPr lang="nb-NO" smtClean="0"/>
              <a:t>09.10.2025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ED1A30C-7449-FBA8-690A-F71852E369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C87A583-B729-3851-854F-1EB3631F5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DD70B0-9F17-4563-8EA5-9129E775C5A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0470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950AD4C-6AF3-49F8-94E1-DBCAFB394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F0E00C3-4613-415F-BE3A-78FBAD906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0495175" cy="6858000"/>
          </a:xfrm>
          <a:custGeom>
            <a:avLst/>
            <a:gdLst>
              <a:gd name="connsiteX0" fmla="*/ 0 w 10495175"/>
              <a:gd name="connsiteY0" fmla="*/ 0 h 6858000"/>
              <a:gd name="connsiteX1" fmla="*/ 5289224 w 10495175"/>
              <a:gd name="connsiteY1" fmla="*/ 0 h 6858000"/>
              <a:gd name="connsiteX2" fmla="*/ 6736007 w 10495175"/>
              <a:gd name="connsiteY2" fmla="*/ 0 h 6858000"/>
              <a:gd name="connsiteX3" fmla="*/ 6998753 w 10495175"/>
              <a:gd name="connsiteY3" fmla="*/ 0 h 6858000"/>
              <a:gd name="connsiteX4" fmla="*/ 7778919 w 10495175"/>
              <a:gd name="connsiteY4" fmla="*/ 0 h 6858000"/>
              <a:gd name="connsiteX5" fmla="*/ 8872152 w 10495175"/>
              <a:gd name="connsiteY5" fmla="*/ 0 h 6858000"/>
              <a:gd name="connsiteX6" fmla="*/ 8894276 w 10495175"/>
              <a:gd name="connsiteY6" fmla="*/ 14997 h 6858000"/>
              <a:gd name="connsiteX7" fmla="*/ 10495175 w 10495175"/>
              <a:gd name="connsiteY7" fmla="*/ 3621656 h 6858000"/>
              <a:gd name="connsiteX8" fmla="*/ 8620825 w 10495175"/>
              <a:gd name="connsiteY8" fmla="*/ 6374814 h 6858000"/>
              <a:gd name="connsiteX9" fmla="*/ 8104177 w 10495175"/>
              <a:gd name="connsiteY9" fmla="*/ 6780599 h 6858000"/>
              <a:gd name="connsiteX10" fmla="*/ 7992421 w 10495175"/>
              <a:gd name="connsiteY10" fmla="*/ 6858000 h 6858000"/>
              <a:gd name="connsiteX11" fmla="*/ 7778919 w 10495175"/>
              <a:gd name="connsiteY11" fmla="*/ 6858000 h 6858000"/>
              <a:gd name="connsiteX12" fmla="*/ 6998753 w 10495175"/>
              <a:gd name="connsiteY12" fmla="*/ 6858000 h 6858000"/>
              <a:gd name="connsiteX13" fmla="*/ 6736007 w 10495175"/>
              <a:gd name="connsiteY13" fmla="*/ 6858000 h 6858000"/>
              <a:gd name="connsiteX14" fmla="*/ 5289224 w 10495175"/>
              <a:gd name="connsiteY14" fmla="*/ 6858000 h 6858000"/>
              <a:gd name="connsiteX15" fmla="*/ 0 w 10495175"/>
              <a:gd name="connsiteY1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495175" h="6858000">
                <a:moveTo>
                  <a:pt x="0" y="0"/>
                </a:moveTo>
                <a:lnTo>
                  <a:pt x="5289224" y="0"/>
                </a:lnTo>
                <a:lnTo>
                  <a:pt x="6736007" y="0"/>
                </a:lnTo>
                <a:lnTo>
                  <a:pt x="6998753" y="0"/>
                </a:lnTo>
                <a:lnTo>
                  <a:pt x="7778919" y="0"/>
                </a:lnTo>
                <a:lnTo>
                  <a:pt x="8872152" y="0"/>
                </a:lnTo>
                <a:lnTo>
                  <a:pt x="8894276" y="14997"/>
                </a:lnTo>
                <a:cubicBezTo>
                  <a:pt x="9921439" y="754641"/>
                  <a:pt x="10495175" y="2093192"/>
                  <a:pt x="10495175" y="3621656"/>
                </a:cubicBezTo>
                <a:cubicBezTo>
                  <a:pt x="10495175" y="4969131"/>
                  <a:pt x="9566450" y="5602839"/>
                  <a:pt x="8620825" y="6374814"/>
                </a:cubicBezTo>
                <a:cubicBezTo>
                  <a:pt x="8448622" y="6515397"/>
                  <a:pt x="8277995" y="6653108"/>
                  <a:pt x="8104177" y="6780599"/>
                </a:cubicBezTo>
                <a:lnTo>
                  <a:pt x="7992421" y="6858000"/>
                </a:lnTo>
                <a:lnTo>
                  <a:pt x="7778919" y="6858000"/>
                </a:lnTo>
                <a:lnTo>
                  <a:pt x="6998753" y="6858000"/>
                </a:lnTo>
                <a:lnTo>
                  <a:pt x="6736007" y="6858000"/>
                </a:lnTo>
                <a:lnTo>
                  <a:pt x="528922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8DBEAE55-3EA1-41D7-A212-5F7D8986C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98020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CFC5F0E7-644F-4101-BE72-12825CF53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85964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E6BCF599-99CC-5E2E-62B3-FDC13B18F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492" y="743680"/>
            <a:ext cx="5347244" cy="3481479"/>
          </a:xfrm>
          <a:prstGeom prst="rect">
            <a:avLst/>
          </a:prstGeom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D40C6681-852F-EA9C-9328-3541E1F0BF93}"/>
              </a:ext>
            </a:extLst>
          </p:cNvPr>
          <p:cNvSpPr txBox="1"/>
          <p:nvPr/>
        </p:nvSpPr>
        <p:spPr>
          <a:xfrm>
            <a:off x="6814228" y="743680"/>
            <a:ext cx="5545263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00" b="1" dirty="0">
                <a:cs typeface="Dreaming Outloud Script Pro" panose="020F0502020204030204" pitchFamily="66" charset="0"/>
              </a:rPr>
              <a:t>Program for dagen</a:t>
            </a:r>
            <a:endParaRPr lang="nb-NO" sz="1600" dirty="0">
              <a:cs typeface="Dreaming Outloud Script Pro" panose="020F0502020204030204" pitchFamily="66" charset="0"/>
            </a:endParaRPr>
          </a:p>
          <a:p>
            <a:r>
              <a:rPr lang="nb-NO" sz="1600" b="1" dirty="0">
                <a:cs typeface="Dreaming Outloud Script Pro" panose="020F0502020204030204" pitchFamily="66" charset="0"/>
              </a:rPr>
              <a:t> </a:t>
            </a:r>
            <a:endParaRPr lang="nb-NO" sz="1600" dirty="0">
              <a:cs typeface="Dreaming Outloud Script Pro" panose="020F0502020204030204" pitchFamily="66" charset="0"/>
            </a:endParaRPr>
          </a:p>
          <a:p>
            <a:r>
              <a:rPr lang="nb-NO" sz="1600" b="1" dirty="0">
                <a:cs typeface="Dreaming Outloud Script Pro" panose="020F0502020204030204" pitchFamily="66" charset="0"/>
              </a:rPr>
              <a:t>09:50-11:10    Forestilling i aulaen* </a:t>
            </a:r>
            <a:r>
              <a:rPr lang="nb-NO" sz="1600" dirty="0">
                <a:cs typeface="Dreaming Outloud Script Pro" panose="020F0502020204030204" pitchFamily="66" charset="0"/>
              </a:rPr>
              <a:t>450 elever i publikum</a:t>
            </a:r>
          </a:p>
          <a:p>
            <a:endParaRPr lang="nb-NO" sz="1600" dirty="0">
              <a:cs typeface="Dreaming Outloud Script Pro" panose="020F0502020204030204" pitchFamily="66" charset="0"/>
            </a:endParaRPr>
          </a:p>
          <a:p>
            <a:r>
              <a:rPr lang="nb-NO" sz="1600" b="1" dirty="0">
                <a:cs typeface="Dreaming Outloud Script Pro" panose="020F0502020204030204" pitchFamily="66" charset="0"/>
              </a:rPr>
              <a:t>11:10-11:50    KAKE i </a:t>
            </a:r>
            <a:r>
              <a:rPr lang="nb-NO" sz="1600" dirty="0">
                <a:cs typeface="Dreaming Outloud Script Pro" panose="020F0502020204030204" pitchFamily="66" charset="0"/>
              </a:rPr>
              <a:t>på personalrommet for VIP</a:t>
            </a:r>
          </a:p>
          <a:p>
            <a:r>
              <a:rPr lang="nb-NO" sz="1600" dirty="0">
                <a:cs typeface="Dreaming Outloud Script Pro" panose="020F0502020204030204" pitchFamily="66" charset="0"/>
              </a:rPr>
              <a:t>	       Taffelmusikk fra musikkelever</a:t>
            </a:r>
          </a:p>
          <a:p>
            <a:endParaRPr lang="nb-NO" sz="1600" dirty="0">
              <a:cs typeface="Dreaming Outloud Script Pro" panose="020F0502020204030204" pitchFamily="66" charset="0"/>
            </a:endParaRPr>
          </a:p>
          <a:p>
            <a:r>
              <a:rPr lang="nb-NO" sz="1600" b="1" dirty="0">
                <a:cs typeface="Dreaming Outloud Script Pro" panose="020F0502020204030204" pitchFamily="66" charset="0"/>
              </a:rPr>
              <a:t>12:00-13:20    Forestilling i aulaen* </a:t>
            </a:r>
            <a:r>
              <a:rPr lang="nb-NO" sz="1600" dirty="0">
                <a:cs typeface="Dreaming Outloud Script Pro" panose="020F0502020204030204" pitchFamily="66" charset="0"/>
              </a:rPr>
              <a:t>450 elever i publikum</a:t>
            </a:r>
          </a:p>
          <a:p>
            <a:endParaRPr lang="nb-NO" sz="1600" dirty="0">
              <a:cs typeface="Dreaming Outloud Script Pro" panose="020F0502020204030204" pitchFamily="66" charset="0"/>
            </a:endParaRPr>
          </a:p>
          <a:p>
            <a:r>
              <a:rPr lang="nb-NO" sz="1600" dirty="0">
                <a:cs typeface="Dreaming Outloud Script Pro" panose="020F0502020204030204" pitchFamily="66" charset="0"/>
              </a:rPr>
              <a:t>*samme forestilling vises to ganger</a:t>
            </a:r>
          </a:p>
          <a:p>
            <a:r>
              <a:rPr lang="nb-NO" sz="1600" dirty="0">
                <a:cs typeface="Dreaming Outloud Script Pro" panose="020F0502020204030204" pitchFamily="66" charset="0"/>
              </a:rPr>
              <a:t> </a:t>
            </a:r>
          </a:p>
          <a:p>
            <a:r>
              <a:rPr lang="nb-NO" sz="1600" b="1" dirty="0">
                <a:cs typeface="Dreaming Outloud Script Pro" panose="020F0502020204030204" pitchFamily="66" charset="0"/>
              </a:rPr>
              <a:t>GJESTER</a:t>
            </a:r>
            <a:r>
              <a:rPr lang="nb-NO" sz="1600" dirty="0">
                <a:cs typeface="Dreaming Outloud Script Pro" panose="020F0502020204030204" pitchFamily="66" charset="0"/>
              </a:rPr>
              <a:t>:</a:t>
            </a:r>
          </a:p>
          <a:p>
            <a:pPr lvl="0"/>
            <a:r>
              <a:rPr lang="nb-NO" sz="1600" b="1" dirty="0">
                <a:cs typeface="Dreaming Outloud Script Pro" panose="020F0502020204030204" pitchFamily="66" charset="0"/>
              </a:rPr>
              <a:t>Harriet Trippestad med 2 gitarister </a:t>
            </a:r>
            <a:endParaRPr lang="nb-NO" sz="1600" dirty="0">
              <a:cs typeface="Dreaming Outloud Script Pro" panose="020F0502020204030204" pitchFamily="66" charset="0"/>
            </a:endParaRPr>
          </a:p>
          <a:p>
            <a:pPr lvl="0"/>
            <a:r>
              <a:rPr lang="nb-NO" sz="1600" b="1" dirty="0">
                <a:cs typeface="Dreaming Outloud Script Pro" panose="020F0502020204030204" pitchFamily="66" charset="0"/>
              </a:rPr>
              <a:t>Alf Marius </a:t>
            </a:r>
            <a:r>
              <a:rPr lang="nb-NO" sz="1600" b="1" dirty="0" err="1">
                <a:cs typeface="Dreaming Outloud Script Pro" panose="020F0502020204030204" pitchFamily="66" charset="0"/>
              </a:rPr>
              <a:t>Kjærås</a:t>
            </a:r>
            <a:r>
              <a:rPr lang="nb-NO" sz="1600" b="1" dirty="0">
                <a:cs typeface="Dreaming Outloud Script Pro" panose="020F0502020204030204" pitchFamily="66" charset="0"/>
              </a:rPr>
              <a:t> solo gitar </a:t>
            </a:r>
            <a:r>
              <a:rPr lang="nb-NO" sz="1600" dirty="0">
                <a:cs typeface="Dreaming Outloud Script Pro" panose="020F0502020204030204" pitchFamily="66" charset="0"/>
              </a:rPr>
              <a:t> </a:t>
            </a:r>
          </a:p>
          <a:p>
            <a:pPr lvl="0"/>
            <a:r>
              <a:rPr lang="nb-NO" sz="1600" b="1" dirty="0">
                <a:cs typeface="Dreaming Outloud Script Pro" panose="020F0502020204030204" pitchFamily="66" charset="0"/>
              </a:rPr>
              <a:t>Christine Barland  </a:t>
            </a:r>
            <a:endParaRPr lang="nb-NO" sz="1600" dirty="0">
              <a:cs typeface="Dreaming Outloud Script Pro" panose="020F0502020204030204" pitchFamily="66" charset="0"/>
            </a:endParaRPr>
          </a:p>
          <a:p>
            <a:pPr lvl="0"/>
            <a:r>
              <a:rPr lang="nb-NO" sz="1600" b="1" dirty="0">
                <a:cs typeface="Dreaming Outloud Script Pro" panose="020F0502020204030204" pitchFamily="66" charset="0"/>
              </a:rPr>
              <a:t>Ellen Horn  </a:t>
            </a:r>
            <a:endParaRPr lang="nb-NO" sz="1600" dirty="0">
              <a:cs typeface="Dreaming Outloud Script Pro" panose="020F0502020204030204" pitchFamily="66" charset="0"/>
            </a:endParaRPr>
          </a:p>
          <a:p>
            <a:pPr lvl="0"/>
            <a:r>
              <a:rPr lang="nb-NO" sz="1600" b="1" dirty="0">
                <a:cs typeface="Dreaming Outloud Script Pro" panose="020F0502020204030204" pitchFamily="66" charset="0"/>
              </a:rPr>
              <a:t>Gro Dahle </a:t>
            </a:r>
            <a:endParaRPr lang="nb-NO" sz="1600" dirty="0">
              <a:cs typeface="Dreaming Outloud Script Pro" panose="020F0502020204030204" pitchFamily="66" charset="0"/>
            </a:endParaRPr>
          </a:p>
          <a:p>
            <a:pPr lvl="0"/>
            <a:r>
              <a:rPr lang="nb-NO" sz="1600" b="1" dirty="0">
                <a:cs typeface="Dreaming Outloud Script Pro" panose="020F0502020204030204" pitchFamily="66" charset="0"/>
              </a:rPr>
              <a:t>Gard (Tik-Tok kjendis) </a:t>
            </a:r>
            <a:endParaRPr lang="nb-NO" sz="1600" dirty="0">
              <a:cs typeface="Dreaming Outloud Script Pro" panose="020F0502020204030204" pitchFamily="66" charset="0"/>
            </a:endParaRPr>
          </a:p>
          <a:p>
            <a:pPr lvl="0"/>
            <a:r>
              <a:rPr lang="nb-NO" sz="1600" b="1" dirty="0" err="1">
                <a:cs typeface="Dreaming Outloud Script Pro" panose="020F0502020204030204" pitchFamily="66" charset="0"/>
              </a:rPr>
              <a:t>Zagros</a:t>
            </a:r>
            <a:r>
              <a:rPr lang="nb-NO" sz="1600" b="1" dirty="0">
                <a:cs typeface="Dreaming Outloud Script Pro" panose="020F0502020204030204" pitchFamily="66" charset="0"/>
              </a:rPr>
              <a:t> Nyseth (Superstudent og kjendis) </a:t>
            </a:r>
          </a:p>
          <a:p>
            <a:pPr lvl="0"/>
            <a:r>
              <a:rPr lang="nb-NO" sz="1600" b="1" dirty="0">
                <a:cs typeface="Dreaming Outloud Script Pro" panose="020F0502020204030204" pitchFamily="66" charset="0"/>
              </a:rPr>
              <a:t>Jon </a:t>
            </a:r>
            <a:r>
              <a:rPr lang="nb-NO" sz="1600" b="1" dirty="0" err="1">
                <a:cs typeface="Dreaming Outloud Script Pro" panose="020F0502020204030204" pitchFamily="66" charset="0"/>
              </a:rPr>
              <a:t>Raaum</a:t>
            </a:r>
            <a:r>
              <a:rPr lang="nb-NO" sz="1600" b="1" dirty="0">
                <a:cs typeface="Dreaming Outloud Script Pro" panose="020F0502020204030204" pitchFamily="66" charset="0"/>
              </a:rPr>
              <a:t> Christensen (NRK-kjendis)</a:t>
            </a:r>
          </a:p>
          <a:p>
            <a:r>
              <a:rPr lang="nb-NO" sz="1600" dirty="0">
                <a:cs typeface="Dreaming Outloud Script Pro" panose="020F0502020204030204" pitchFamily="66" charset="0"/>
              </a:rPr>
              <a:t> </a:t>
            </a:r>
          </a:p>
          <a:p>
            <a:pPr lvl="0"/>
            <a:r>
              <a:rPr lang="nb-NO" sz="1600" dirty="0">
                <a:cs typeface="Dreaming Outloud Script Pro" panose="020F0502020204030204" pitchFamily="66" charset="0"/>
              </a:rPr>
              <a:t>Flere prominente </a:t>
            </a:r>
            <a:r>
              <a:rPr lang="nb-NO" sz="1600">
                <a:cs typeface="Dreaming Outloud Script Pro" panose="020F0502020204030204" pitchFamily="66" charset="0"/>
              </a:rPr>
              <a:t>gjester kommer</a:t>
            </a:r>
            <a:endParaRPr lang="nb-NO" sz="1600" dirty="0">
              <a:cs typeface="Dreaming Outloud Script Pro" panose="020F0502020204030204" pitchFamily="66" charset="0"/>
            </a:endParaRPr>
          </a:p>
          <a:p>
            <a:endParaRPr lang="nb-NO" dirty="0"/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0EF86699-A785-EC4F-3E8B-A835B86EADC7}"/>
              </a:ext>
            </a:extLst>
          </p:cNvPr>
          <p:cNvSpPr txBox="1"/>
          <p:nvPr/>
        </p:nvSpPr>
        <p:spPr>
          <a:xfrm>
            <a:off x="1419361" y="4968839"/>
            <a:ext cx="5347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dirty="0"/>
              <a:t>Velkommen til jubileum</a:t>
            </a:r>
          </a:p>
        </p:txBody>
      </p:sp>
    </p:spTree>
    <p:extLst>
      <p:ext uri="{BB962C8B-B14F-4D97-AF65-F5344CB8AC3E}">
        <p14:creationId xmlns:p14="http://schemas.microsoft.com/office/powerpoint/2010/main" val="2038194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85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7" baseType="lpstr">
      <vt:lpstr>Meiryo</vt:lpstr>
      <vt:lpstr>Aptos</vt:lpstr>
      <vt:lpstr>Aptos Display</vt:lpstr>
      <vt:lpstr>Arial</vt:lpstr>
      <vt:lpstr>Dreaming Outloud Script Pro</vt:lpstr>
      <vt:lpstr>Office-tema</vt:lpstr>
      <vt:lpstr>PowerPoint-presentasjon</vt:lpstr>
    </vt:vector>
  </TitlesOfParts>
  <Company>Vestfold fylkeskommune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Gry-Therese Weber</dc:creator>
  <cp:lastModifiedBy>Gry-Therese Weber</cp:lastModifiedBy>
  <cp:revision>1</cp:revision>
  <dcterms:created xsi:type="dcterms:W3CDTF">2025-09-11T11:42:48Z</dcterms:created>
  <dcterms:modified xsi:type="dcterms:W3CDTF">2025-10-09T07:52:09Z</dcterms:modified>
</cp:coreProperties>
</file>