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56" r:id="rId5"/>
    <p:sldId id="257" r:id="rId6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2712AD3-7F18-FF5A-D38C-2FA5A79D3140}" v="267" dt="2024-02-20T10:43:29.6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81"/>
    <p:restoredTop sz="96327"/>
  </p:normalViewPr>
  <p:slideViewPr>
    <p:cSldViewPr snapToGrid="0">
      <p:cViewPr>
        <p:scale>
          <a:sx n="49" d="100"/>
          <a:sy n="49" d="100"/>
        </p:scale>
        <p:origin x="2084" y="-1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a B Jørgensen" userId="S::anna.b.jorgensen@vtfk.no::c76f3f65-9fb2-4d70-b550-5a445bf6a3ad" providerId="AD" clId="Web-{C486ACCE-15D6-703F-8A3E-720FA7303956}"/>
    <pc:docChg chg="modSld">
      <pc:chgData name="Anna B Jørgensen" userId="S::anna.b.jorgensen@vtfk.no::c76f3f65-9fb2-4d70-b550-5a445bf6a3ad" providerId="AD" clId="Web-{C486ACCE-15D6-703F-8A3E-720FA7303956}" dt="2023-10-12T12:26:50.671" v="15" actId="1076"/>
      <pc:docMkLst>
        <pc:docMk/>
      </pc:docMkLst>
      <pc:sldChg chg="addSp modSp">
        <pc:chgData name="Anna B Jørgensen" userId="S::anna.b.jorgensen@vtfk.no::c76f3f65-9fb2-4d70-b550-5a445bf6a3ad" providerId="AD" clId="Web-{C486ACCE-15D6-703F-8A3E-720FA7303956}" dt="2023-10-12T12:26:50.671" v="15" actId="1076"/>
        <pc:sldMkLst>
          <pc:docMk/>
          <pc:sldMk cId="3457482714" sldId="257"/>
        </pc:sldMkLst>
        <pc:spChg chg="add mod">
          <ac:chgData name="Anna B Jørgensen" userId="S::anna.b.jorgensen@vtfk.no::c76f3f65-9fb2-4d70-b550-5a445bf6a3ad" providerId="AD" clId="Web-{C486ACCE-15D6-703F-8A3E-720FA7303956}" dt="2023-10-12T12:26:50.671" v="15" actId="1076"/>
          <ac:spMkLst>
            <pc:docMk/>
            <pc:sldMk cId="3457482714" sldId="257"/>
            <ac:spMk id="5" creationId="{ACC6BB63-EF19-27AD-6C4D-8D5F00A5F1B3}"/>
          </ac:spMkLst>
        </pc:spChg>
        <pc:picChg chg="add mod">
          <ac:chgData name="Anna B Jørgensen" userId="S::anna.b.jorgensen@vtfk.no::c76f3f65-9fb2-4d70-b550-5a445bf6a3ad" providerId="AD" clId="Web-{C486ACCE-15D6-703F-8A3E-720FA7303956}" dt="2023-10-12T12:26:27.795" v="5" actId="1076"/>
          <ac:picMkLst>
            <pc:docMk/>
            <pc:sldMk cId="3457482714" sldId="257"/>
            <ac:picMk id="4" creationId="{5C588D7C-45DC-87E9-3EFA-FCF3D7C82ACE}"/>
          </ac:picMkLst>
        </pc:picChg>
      </pc:sldChg>
    </pc:docChg>
  </pc:docChgLst>
  <pc:docChgLst>
    <pc:chgData name="Anna B Jørgensen" userId="S::anna.b.jorgensen@vestfoldfylke.no::653a8f8f-5745-4027-8c31-b22585c17212" providerId="AD" clId="Web-{32712AD3-7F18-FF5A-D38C-2FA5A79D3140}"/>
    <pc:docChg chg="modSld">
      <pc:chgData name="Anna B Jørgensen" userId="S::anna.b.jorgensen@vestfoldfylke.no::653a8f8f-5745-4027-8c31-b22585c17212" providerId="AD" clId="Web-{32712AD3-7F18-FF5A-D38C-2FA5A79D3140}" dt="2024-02-20T10:43:29.644" v="267" actId="20577"/>
      <pc:docMkLst>
        <pc:docMk/>
      </pc:docMkLst>
      <pc:sldChg chg="modSp">
        <pc:chgData name="Anna B Jørgensen" userId="S::anna.b.jorgensen@vestfoldfylke.no::653a8f8f-5745-4027-8c31-b22585c17212" providerId="AD" clId="Web-{32712AD3-7F18-FF5A-D38C-2FA5A79D3140}" dt="2024-02-20T10:43:29.644" v="267" actId="20577"/>
        <pc:sldMkLst>
          <pc:docMk/>
          <pc:sldMk cId="2409729569" sldId="256"/>
        </pc:sldMkLst>
        <pc:spChg chg="mod">
          <ac:chgData name="Anna B Jørgensen" userId="S::anna.b.jorgensen@vestfoldfylke.no::653a8f8f-5745-4027-8c31-b22585c17212" providerId="AD" clId="Web-{32712AD3-7F18-FF5A-D38C-2FA5A79D3140}" dt="2024-02-20T10:30:42.161" v="16" actId="20577"/>
          <ac:spMkLst>
            <pc:docMk/>
            <pc:sldMk cId="2409729569" sldId="256"/>
            <ac:spMk id="10" creationId="{0D8BA5EF-340E-CE0B-1FE9-1DDF0A1AAD17}"/>
          </ac:spMkLst>
        </pc:spChg>
        <pc:spChg chg="mod">
          <ac:chgData name="Anna B Jørgensen" userId="S::anna.b.jorgensen@vestfoldfylke.no::653a8f8f-5745-4027-8c31-b22585c17212" providerId="AD" clId="Web-{32712AD3-7F18-FF5A-D38C-2FA5A79D3140}" dt="2024-02-20T10:43:29.644" v="267" actId="20577"/>
          <ac:spMkLst>
            <pc:docMk/>
            <pc:sldMk cId="2409729569" sldId="256"/>
            <ac:spMk id="11" creationId="{FE4BD817-9EBB-E73B-C552-1C252A22D6FC}"/>
          </ac:spMkLst>
        </pc:spChg>
      </pc:sldChg>
      <pc:sldChg chg="modSp">
        <pc:chgData name="Anna B Jørgensen" userId="S::anna.b.jorgensen@vestfoldfylke.no::653a8f8f-5745-4027-8c31-b22585c17212" providerId="AD" clId="Web-{32712AD3-7F18-FF5A-D38C-2FA5A79D3140}" dt="2024-02-20T10:42:48.034" v="265" actId="1076"/>
        <pc:sldMkLst>
          <pc:docMk/>
          <pc:sldMk cId="3457482714" sldId="257"/>
        </pc:sldMkLst>
        <pc:spChg chg="mod">
          <ac:chgData name="Anna B Jørgensen" userId="S::anna.b.jorgensen@vestfoldfylke.no::653a8f8f-5745-4027-8c31-b22585c17212" providerId="AD" clId="Web-{32712AD3-7F18-FF5A-D38C-2FA5A79D3140}" dt="2024-02-20T10:41:22.579" v="232" actId="20577"/>
          <ac:spMkLst>
            <pc:docMk/>
            <pc:sldMk cId="3457482714" sldId="257"/>
            <ac:spMk id="2" creationId="{B06B6D40-AD07-80B8-531F-9F39747BF6EF}"/>
          </ac:spMkLst>
        </pc:spChg>
        <pc:spChg chg="mod">
          <ac:chgData name="Anna B Jørgensen" userId="S::anna.b.jorgensen@vestfoldfylke.no::653a8f8f-5745-4027-8c31-b22585c17212" providerId="AD" clId="Web-{32712AD3-7F18-FF5A-D38C-2FA5A79D3140}" dt="2024-02-20T10:42:48.034" v="265" actId="1076"/>
          <ac:spMkLst>
            <pc:docMk/>
            <pc:sldMk cId="3457482714" sldId="257"/>
            <ac:spMk id="3" creationId="{461F3EB7-DC47-A735-9C18-B45177826225}"/>
          </ac:spMkLst>
        </pc:spChg>
      </pc:sldChg>
    </pc:docChg>
  </pc:docChgLst>
  <pc:docChgLst>
    <pc:chgData name="Natasha Peevor-Johnson" userId="S::n.peevorjohnson@vtfk.no::17b15a85-98d9-4cbd-aeb0-6807e8b0c270" providerId="AD" clId="Web-{23A8A714-57E5-F8C8-C2CE-D5E04EABCDAE}"/>
    <pc:docChg chg="modSld">
      <pc:chgData name="Natasha Peevor-Johnson" userId="S::n.peevorjohnson@vtfk.no::17b15a85-98d9-4cbd-aeb0-6807e8b0c270" providerId="AD" clId="Web-{23A8A714-57E5-F8C8-C2CE-D5E04EABCDAE}" dt="2023-10-13T10:23:44.901" v="40" actId="1076"/>
      <pc:docMkLst>
        <pc:docMk/>
      </pc:docMkLst>
      <pc:sldChg chg="modSp">
        <pc:chgData name="Natasha Peevor-Johnson" userId="S::n.peevorjohnson@vtfk.no::17b15a85-98d9-4cbd-aeb0-6807e8b0c270" providerId="AD" clId="Web-{23A8A714-57E5-F8C8-C2CE-D5E04EABCDAE}" dt="2023-10-13T10:23:44.901" v="40" actId="1076"/>
        <pc:sldMkLst>
          <pc:docMk/>
          <pc:sldMk cId="2409729569" sldId="256"/>
        </pc:sldMkLst>
        <pc:spChg chg="mod">
          <ac:chgData name="Natasha Peevor-Johnson" userId="S::n.peevorjohnson@vtfk.no::17b15a85-98d9-4cbd-aeb0-6807e8b0c270" providerId="AD" clId="Web-{23A8A714-57E5-F8C8-C2CE-D5E04EABCDAE}" dt="2023-10-13T10:23:39.948" v="38" actId="1076"/>
          <ac:spMkLst>
            <pc:docMk/>
            <pc:sldMk cId="2409729569" sldId="256"/>
            <ac:spMk id="10" creationId="{0D8BA5EF-340E-CE0B-1FE9-1DDF0A1AAD17}"/>
          </ac:spMkLst>
        </pc:spChg>
        <pc:spChg chg="mod">
          <ac:chgData name="Natasha Peevor-Johnson" userId="S::n.peevorjohnson@vtfk.no::17b15a85-98d9-4cbd-aeb0-6807e8b0c270" providerId="AD" clId="Web-{23A8A714-57E5-F8C8-C2CE-D5E04EABCDAE}" dt="2023-10-13T10:23:44.901" v="40" actId="1076"/>
          <ac:spMkLst>
            <pc:docMk/>
            <pc:sldMk cId="2409729569" sldId="256"/>
            <ac:spMk id="11" creationId="{FE4BD817-9EBB-E73B-C552-1C252A22D6FC}"/>
          </ac:spMkLst>
        </pc:spChg>
      </pc:sldChg>
      <pc:sldChg chg="modSp">
        <pc:chgData name="Natasha Peevor-Johnson" userId="S::n.peevorjohnson@vtfk.no::17b15a85-98d9-4cbd-aeb0-6807e8b0c270" providerId="AD" clId="Web-{23A8A714-57E5-F8C8-C2CE-D5E04EABCDAE}" dt="2023-10-13T10:23:21.370" v="37" actId="20577"/>
        <pc:sldMkLst>
          <pc:docMk/>
          <pc:sldMk cId="3457482714" sldId="257"/>
        </pc:sldMkLst>
        <pc:spChg chg="mod">
          <ac:chgData name="Natasha Peevor-Johnson" userId="S::n.peevorjohnson@vtfk.no::17b15a85-98d9-4cbd-aeb0-6807e8b0c270" providerId="AD" clId="Web-{23A8A714-57E5-F8C8-C2CE-D5E04EABCDAE}" dt="2023-10-13T10:23:05.541" v="33" actId="1076"/>
          <ac:spMkLst>
            <pc:docMk/>
            <pc:sldMk cId="3457482714" sldId="257"/>
            <ac:spMk id="2" creationId="{B06B6D40-AD07-80B8-531F-9F39747BF6EF}"/>
          </ac:spMkLst>
        </pc:spChg>
        <pc:spChg chg="mod">
          <ac:chgData name="Natasha Peevor-Johnson" userId="S::n.peevorjohnson@vtfk.no::17b15a85-98d9-4cbd-aeb0-6807e8b0c270" providerId="AD" clId="Web-{23A8A714-57E5-F8C8-C2CE-D5E04EABCDAE}" dt="2023-10-13T10:23:21.370" v="37" actId="20577"/>
          <ac:spMkLst>
            <pc:docMk/>
            <pc:sldMk cId="3457482714" sldId="257"/>
            <ac:spMk id="3" creationId="{461F3EB7-DC47-A735-9C18-B45177826225}"/>
          </ac:spMkLst>
        </pc:spChg>
        <pc:spChg chg="mod">
          <ac:chgData name="Natasha Peevor-Johnson" userId="S::n.peevorjohnson@vtfk.no::17b15a85-98d9-4cbd-aeb0-6807e8b0c270" providerId="AD" clId="Web-{23A8A714-57E5-F8C8-C2CE-D5E04EABCDAE}" dt="2023-10-13T10:23:12.776" v="36" actId="1076"/>
          <ac:spMkLst>
            <pc:docMk/>
            <pc:sldMk cId="3457482714" sldId="257"/>
            <ac:spMk id="5" creationId="{ACC6BB63-EF19-27AD-6C4D-8D5F00A5F1B3}"/>
          </ac:spMkLst>
        </pc:spChg>
        <pc:picChg chg="mod">
          <ac:chgData name="Natasha Peevor-Johnson" userId="S::n.peevorjohnson@vtfk.no::17b15a85-98d9-4cbd-aeb0-6807e8b0c270" providerId="AD" clId="Web-{23A8A714-57E5-F8C8-C2CE-D5E04EABCDAE}" dt="2023-10-13T10:23:12.776" v="35" actId="1076"/>
          <ac:picMkLst>
            <pc:docMk/>
            <pc:sldMk cId="3457482714" sldId="257"/>
            <ac:picMk id="4" creationId="{5C588D7C-45DC-87E9-3EFA-FCF3D7C82ACE}"/>
          </ac:picMkLst>
        </pc:picChg>
      </pc:sldChg>
    </pc:docChg>
  </pc:docChgLst>
  <pc:docChgLst>
    <pc:chgData name="Anna B Jørgensen" userId="S::anna.b.jorgensen@vtfk.no::c76f3f65-9fb2-4d70-b550-5a445bf6a3ad" providerId="AD" clId="Web-{C1C70EE3-E14E-3994-BB72-D50986499FF1}"/>
    <pc:docChg chg="modSld">
      <pc:chgData name="Anna B Jørgensen" userId="S::anna.b.jorgensen@vtfk.no::c76f3f65-9fb2-4d70-b550-5a445bf6a3ad" providerId="AD" clId="Web-{C1C70EE3-E14E-3994-BB72-D50986499FF1}" dt="2023-10-03T12:03:22.353" v="39" actId="20577"/>
      <pc:docMkLst>
        <pc:docMk/>
      </pc:docMkLst>
      <pc:sldChg chg="modSp">
        <pc:chgData name="Anna B Jørgensen" userId="S::anna.b.jorgensen@vtfk.no::c76f3f65-9fb2-4d70-b550-5a445bf6a3ad" providerId="AD" clId="Web-{C1C70EE3-E14E-3994-BB72-D50986499FF1}" dt="2023-10-03T12:03:09.119" v="37" actId="20577"/>
        <pc:sldMkLst>
          <pc:docMk/>
          <pc:sldMk cId="2409729569" sldId="256"/>
        </pc:sldMkLst>
        <pc:spChg chg="mod">
          <ac:chgData name="Anna B Jørgensen" userId="S::anna.b.jorgensen@vtfk.no::c76f3f65-9fb2-4d70-b550-5a445bf6a3ad" providerId="AD" clId="Web-{C1C70EE3-E14E-3994-BB72-D50986499FF1}" dt="2023-10-03T12:03:09.119" v="37" actId="20577"/>
          <ac:spMkLst>
            <pc:docMk/>
            <pc:sldMk cId="2409729569" sldId="256"/>
            <ac:spMk id="10" creationId="{0D8BA5EF-340E-CE0B-1FE9-1DDF0A1AAD17}"/>
          </ac:spMkLst>
        </pc:spChg>
      </pc:sldChg>
      <pc:sldChg chg="modSp">
        <pc:chgData name="Anna B Jørgensen" userId="S::anna.b.jorgensen@vtfk.no::c76f3f65-9fb2-4d70-b550-5a445bf6a3ad" providerId="AD" clId="Web-{C1C70EE3-E14E-3994-BB72-D50986499FF1}" dt="2023-10-03T12:03:22.353" v="39" actId="20577"/>
        <pc:sldMkLst>
          <pc:docMk/>
          <pc:sldMk cId="3457482714" sldId="257"/>
        </pc:sldMkLst>
        <pc:spChg chg="mod">
          <ac:chgData name="Anna B Jørgensen" userId="S::anna.b.jorgensen@vtfk.no::c76f3f65-9fb2-4d70-b550-5a445bf6a3ad" providerId="AD" clId="Web-{C1C70EE3-E14E-3994-BB72-D50986499FF1}" dt="2023-10-03T12:02:55.165" v="35" actId="20577"/>
          <ac:spMkLst>
            <pc:docMk/>
            <pc:sldMk cId="3457482714" sldId="257"/>
            <ac:spMk id="2" creationId="{B06B6D40-AD07-80B8-531F-9F39747BF6EF}"/>
          </ac:spMkLst>
        </pc:spChg>
        <pc:spChg chg="mod">
          <ac:chgData name="Anna B Jørgensen" userId="S::anna.b.jorgensen@vtfk.no::c76f3f65-9fb2-4d70-b550-5a445bf6a3ad" providerId="AD" clId="Web-{C1C70EE3-E14E-3994-BB72-D50986499FF1}" dt="2023-10-03T12:03:22.353" v="39" actId="20577"/>
          <ac:spMkLst>
            <pc:docMk/>
            <pc:sldMk cId="3457482714" sldId="257"/>
            <ac:spMk id="3" creationId="{461F3EB7-DC47-A735-9C18-B45177826225}"/>
          </ac:spMkLst>
        </pc:spChg>
      </pc:sldChg>
    </pc:docChg>
  </pc:docChgLst>
  <pc:docChgLst>
    <pc:chgData name="Anna B Jørgensen" userId="S::anna.b.jorgensen@vtfk.no::c76f3f65-9fb2-4d70-b550-5a445bf6a3ad" providerId="AD" clId="Web-{EFBF7C83-8BA9-3515-44F0-213A7451163C}"/>
    <pc:docChg chg="modSld">
      <pc:chgData name="Anna B Jørgensen" userId="S::anna.b.jorgensen@vtfk.no::c76f3f65-9fb2-4d70-b550-5a445bf6a3ad" providerId="AD" clId="Web-{EFBF7C83-8BA9-3515-44F0-213A7451163C}" dt="2023-10-15T20:17:29.493" v="13" actId="1076"/>
      <pc:docMkLst>
        <pc:docMk/>
      </pc:docMkLst>
      <pc:sldChg chg="modSp">
        <pc:chgData name="Anna B Jørgensen" userId="S::anna.b.jorgensen@vtfk.no::c76f3f65-9fb2-4d70-b550-5a445bf6a3ad" providerId="AD" clId="Web-{EFBF7C83-8BA9-3515-44F0-213A7451163C}" dt="2023-10-15T20:17:29.493" v="13" actId="1076"/>
        <pc:sldMkLst>
          <pc:docMk/>
          <pc:sldMk cId="3457482714" sldId="257"/>
        </pc:sldMkLst>
        <pc:spChg chg="mod">
          <ac:chgData name="Anna B Jørgensen" userId="S::anna.b.jorgensen@vtfk.no::c76f3f65-9fb2-4d70-b550-5a445bf6a3ad" providerId="AD" clId="Web-{EFBF7C83-8BA9-3515-44F0-213A7451163C}" dt="2023-10-15T20:17:29.493" v="13" actId="1076"/>
          <ac:spMkLst>
            <pc:docMk/>
            <pc:sldMk cId="3457482714" sldId="257"/>
            <ac:spMk id="5" creationId="{ACC6BB63-EF19-27AD-6C4D-8D5F00A5F1B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tel 1">
            <a:extLst>
              <a:ext uri="{FF2B5EF4-FFF2-40B4-BE49-F238E27FC236}">
                <a16:creationId xmlns:a16="http://schemas.microsoft.com/office/drawing/2014/main" id="{2F453200-071D-047C-96EF-64DD2B89E3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6976" y="1774880"/>
            <a:ext cx="6425724" cy="65672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l"/>
            <a:r>
              <a:rPr lang="nb-NO" sz="2600">
                <a:solidFill>
                  <a:srgbClr val="13314C"/>
                </a:solidFill>
                <a:latin typeface="Candara" panose="020E0502030303020204" pitchFamily="34" charset="0"/>
              </a:rPr>
              <a:t>Klikk for å redigere tittelstil</a:t>
            </a:r>
            <a:endParaRPr lang="nb-NO" sz="2600" dirty="0">
              <a:solidFill>
                <a:srgbClr val="13314C"/>
              </a:solidFill>
              <a:latin typeface="Candara" panose="020E0502030303020204" pitchFamily="34" charset="0"/>
            </a:endParaRPr>
          </a:p>
        </p:txBody>
      </p:sp>
      <p:sp>
        <p:nvSpPr>
          <p:cNvPr id="8" name="Undertittel 2">
            <a:extLst>
              <a:ext uri="{FF2B5EF4-FFF2-40B4-BE49-F238E27FC236}">
                <a16:creationId xmlns:a16="http://schemas.microsoft.com/office/drawing/2014/main" id="{FC7AE4D2-1217-2F24-0DF0-7482D74D77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6975" y="2590991"/>
            <a:ext cx="6425723" cy="6660151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l"/>
            <a:r>
              <a:rPr lang="nb-NO" sz="1800"/>
              <a:t>Klikk for å redigere undertittelstil i malen</a:t>
            </a:r>
            <a:endParaRPr lang="nb-NO" sz="1800" dirty="0"/>
          </a:p>
        </p:txBody>
      </p:sp>
      <p:pic>
        <p:nvPicPr>
          <p:cNvPr id="9" name="Bilde 8">
            <a:extLst>
              <a:ext uri="{FF2B5EF4-FFF2-40B4-BE49-F238E27FC236}">
                <a16:creationId xmlns:a16="http://schemas.microsoft.com/office/drawing/2014/main" id="{D335D58E-FDE7-8ABD-F6CA-C74DD46A49C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288120" y="676324"/>
            <a:ext cx="2704579" cy="256588"/>
          </a:xfrm>
          <a:prstGeom prst="rect">
            <a:avLst/>
          </a:prstGeom>
        </p:spPr>
      </p:pic>
      <p:pic>
        <p:nvPicPr>
          <p:cNvPr id="10" name="Bilde 9">
            <a:extLst>
              <a:ext uri="{FF2B5EF4-FFF2-40B4-BE49-F238E27FC236}">
                <a16:creationId xmlns:a16="http://schemas.microsoft.com/office/drawing/2014/main" id="{6C3956F8-A923-BD76-528C-99D5F387EB9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66974" y="696962"/>
            <a:ext cx="2003092" cy="256589"/>
          </a:xfrm>
          <a:prstGeom prst="rect">
            <a:avLst/>
          </a:prstGeom>
        </p:spPr>
      </p:pic>
      <p:pic>
        <p:nvPicPr>
          <p:cNvPr id="11" name="Bilde 10">
            <a:extLst>
              <a:ext uri="{FF2B5EF4-FFF2-40B4-BE49-F238E27FC236}">
                <a16:creationId xmlns:a16="http://schemas.microsoft.com/office/drawing/2014/main" id="{5A853A89-DAF3-7775-782D-63AA95F26331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>
          <a:xfrm>
            <a:off x="219694" y="9090811"/>
            <a:ext cx="7120284" cy="1459957"/>
          </a:xfrm>
          <a:prstGeom prst="rect">
            <a:avLst/>
          </a:prstGeom>
        </p:spPr>
      </p:pic>
      <p:sp>
        <p:nvSpPr>
          <p:cNvPr id="12" name="TekstSylinder 11">
            <a:extLst>
              <a:ext uri="{FF2B5EF4-FFF2-40B4-BE49-F238E27FC236}">
                <a16:creationId xmlns:a16="http://schemas.microsoft.com/office/drawing/2014/main" id="{82515BF9-5F15-6ACE-EE33-C048AA0EB3B2}"/>
              </a:ext>
            </a:extLst>
          </p:cNvPr>
          <p:cNvSpPr txBox="1"/>
          <p:nvPr userDrawn="1"/>
        </p:nvSpPr>
        <p:spPr>
          <a:xfrm>
            <a:off x="4564296" y="1002278"/>
            <a:ext cx="25328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b-NO" sz="1000" dirty="0" err="1">
                <a:solidFill>
                  <a:srgbClr val="000000"/>
                </a:solidFill>
                <a:effectLst/>
                <a:latin typeface="Candara" panose="020E0502030303020204" pitchFamily="34" charset="0"/>
              </a:rPr>
              <a:t>www.thewowexperience.eu</a:t>
            </a:r>
            <a:endParaRPr lang="nb-NO" sz="1000" dirty="0">
              <a:solidFill>
                <a:srgbClr val="000000"/>
              </a:solidFill>
              <a:effectLst/>
              <a:latin typeface="Candara" panose="020E0502030303020204" pitchFamily="34" charset="0"/>
            </a:endParaRPr>
          </a:p>
          <a:p>
            <a:endParaRPr lang="nb-NO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37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tel 1">
            <a:extLst>
              <a:ext uri="{FF2B5EF4-FFF2-40B4-BE49-F238E27FC236}">
                <a16:creationId xmlns:a16="http://schemas.microsoft.com/office/drawing/2014/main" id="{713D4768-FF33-1400-373C-E9FDF5C0F9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6976" y="1774880"/>
            <a:ext cx="6425724" cy="65672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l"/>
            <a:r>
              <a:rPr lang="nb-NO" sz="2600">
                <a:solidFill>
                  <a:srgbClr val="13314C"/>
                </a:solidFill>
                <a:latin typeface="Candara" panose="020E0502030303020204" pitchFamily="34" charset="0"/>
              </a:rPr>
              <a:t>Klikk for å redigere tittelstil</a:t>
            </a:r>
            <a:endParaRPr lang="nb-NO" sz="2600" dirty="0">
              <a:solidFill>
                <a:srgbClr val="13314C"/>
              </a:solidFill>
              <a:latin typeface="Candara" panose="020E0502030303020204" pitchFamily="34" charset="0"/>
            </a:endParaRPr>
          </a:p>
        </p:txBody>
      </p:sp>
      <p:sp>
        <p:nvSpPr>
          <p:cNvPr id="8" name="Undertittel 2">
            <a:extLst>
              <a:ext uri="{FF2B5EF4-FFF2-40B4-BE49-F238E27FC236}">
                <a16:creationId xmlns:a16="http://schemas.microsoft.com/office/drawing/2014/main" id="{A19929D0-58AC-1DAA-08FF-2E3A1F2C1D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6975" y="2590991"/>
            <a:ext cx="6425723" cy="6660151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l"/>
            <a:r>
              <a:rPr lang="nb-NO" sz="1800"/>
              <a:t>Klikk for å redigere undertittelstil i malen</a:t>
            </a:r>
            <a:endParaRPr lang="nb-NO" sz="1800" dirty="0"/>
          </a:p>
        </p:txBody>
      </p:sp>
      <p:pic>
        <p:nvPicPr>
          <p:cNvPr id="9" name="Bilde 8">
            <a:extLst>
              <a:ext uri="{FF2B5EF4-FFF2-40B4-BE49-F238E27FC236}">
                <a16:creationId xmlns:a16="http://schemas.microsoft.com/office/drawing/2014/main" id="{7321D446-A077-BD3C-1394-7C3BAF5D34B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288120" y="676324"/>
            <a:ext cx="2704579" cy="256588"/>
          </a:xfrm>
          <a:prstGeom prst="rect">
            <a:avLst/>
          </a:prstGeom>
        </p:spPr>
      </p:pic>
      <p:pic>
        <p:nvPicPr>
          <p:cNvPr id="11" name="Bilde 10">
            <a:extLst>
              <a:ext uri="{FF2B5EF4-FFF2-40B4-BE49-F238E27FC236}">
                <a16:creationId xmlns:a16="http://schemas.microsoft.com/office/drawing/2014/main" id="{84B59220-8381-77C6-100D-B061F0C6E6E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80389"/>
          <a:stretch/>
        </p:blipFill>
        <p:spPr>
          <a:xfrm>
            <a:off x="5943600" y="9090811"/>
            <a:ext cx="1396378" cy="1459957"/>
          </a:xfrm>
          <a:prstGeom prst="rect">
            <a:avLst/>
          </a:prstGeom>
        </p:spPr>
      </p:pic>
      <p:sp>
        <p:nvSpPr>
          <p:cNvPr id="12" name="TekstSylinder 11">
            <a:extLst>
              <a:ext uri="{FF2B5EF4-FFF2-40B4-BE49-F238E27FC236}">
                <a16:creationId xmlns:a16="http://schemas.microsoft.com/office/drawing/2014/main" id="{C5435953-F8EF-084C-B878-B8F9794907CF}"/>
              </a:ext>
            </a:extLst>
          </p:cNvPr>
          <p:cNvSpPr txBox="1"/>
          <p:nvPr userDrawn="1"/>
        </p:nvSpPr>
        <p:spPr>
          <a:xfrm>
            <a:off x="4564296" y="1002278"/>
            <a:ext cx="25328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b-NO" sz="1000" dirty="0" err="1">
                <a:solidFill>
                  <a:srgbClr val="000000"/>
                </a:solidFill>
                <a:effectLst/>
                <a:latin typeface="Candara" panose="020E0502030303020204" pitchFamily="34" charset="0"/>
              </a:rPr>
              <a:t>www.thewowexperience.eu</a:t>
            </a:r>
            <a:endParaRPr lang="nb-NO" sz="1000" dirty="0">
              <a:solidFill>
                <a:srgbClr val="000000"/>
              </a:solidFill>
              <a:effectLst/>
              <a:latin typeface="Candara" panose="020E0502030303020204" pitchFamily="34" charset="0"/>
            </a:endParaRPr>
          </a:p>
          <a:p>
            <a:endParaRPr lang="nb-NO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9682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6B600E-ED41-7E45-B0ED-695509326DE9}" type="datetimeFigureOut">
              <a:rPr lang="nb-NO" smtClean="0"/>
              <a:t>20.02.2024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93B2F7-12D5-3043-BB82-10D1F9B7AB9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94015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accent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tel 1">
            <a:extLst>
              <a:ext uri="{FF2B5EF4-FFF2-40B4-BE49-F238E27FC236}">
                <a16:creationId xmlns:a16="http://schemas.microsoft.com/office/drawing/2014/main" id="{0D8BA5EF-340E-CE0B-1FE9-1DDF0A1AAD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6976" y="1642790"/>
            <a:ext cx="6425724" cy="1207553"/>
          </a:xfrm>
        </p:spPr>
        <p:txBody>
          <a:bodyPr>
            <a:normAutofit/>
          </a:bodyPr>
          <a:lstStyle/>
          <a:p>
            <a:pPr algn="ctr"/>
            <a:br>
              <a:rPr lang="en-US" sz="3600" b="1" dirty="0">
                <a:solidFill>
                  <a:srgbClr val="262626"/>
                </a:solidFill>
                <a:latin typeface="Calibri Light"/>
                <a:ea typeface="Calibri Light"/>
                <a:cs typeface="Calibri Light"/>
              </a:rPr>
            </a:br>
            <a:r>
              <a:rPr lang="en-US" sz="3600" b="1" dirty="0" err="1">
                <a:latin typeface="Calibri Light"/>
                <a:ea typeface="Calibri Light"/>
                <a:cs typeface="Calibri Light"/>
              </a:rPr>
              <a:t>Videoteaser</a:t>
            </a:r>
            <a:r>
              <a:rPr lang="en-US" sz="3600" b="1" dirty="0">
                <a:latin typeface="Calibri Light"/>
                <a:ea typeface="Calibri Light"/>
                <a:cs typeface="Calibri Light"/>
              </a:rPr>
              <a:t> </a:t>
            </a:r>
            <a:r>
              <a:rPr lang="en-US" sz="3600" b="1" dirty="0" err="1">
                <a:latin typeface="Calibri Light"/>
                <a:ea typeface="Calibri Light"/>
                <a:cs typeface="Calibri Light"/>
              </a:rPr>
              <a:t>fra</a:t>
            </a:r>
            <a:r>
              <a:rPr lang="en-US" sz="3600" b="1" dirty="0">
                <a:latin typeface="Calibri Light"/>
                <a:ea typeface="Calibri Light"/>
                <a:cs typeface="Calibri Light"/>
              </a:rPr>
              <a:t> </a:t>
            </a:r>
            <a:r>
              <a:rPr lang="en-US" sz="3600" b="1" dirty="0" err="1">
                <a:latin typeface="Calibri Light"/>
                <a:ea typeface="Calibri Light"/>
                <a:cs typeface="Calibri Light"/>
              </a:rPr>
              <a:t>kunstnere</a:t>
            </a:r>
          </a:p>
          <a:p>
            <a:endParaRPr lang="nb-NO" sz="3600" dirty="0"/>
          </a:p>
        </p:txBody>
      </p:sp>
      <p:sp>
        <p:nvSpPr>
          <p:cNvPr id="11" name="Undertittel 2">
            <a:extLst>
              <a:ext uri="{FF2B5EF4-FFF2-40B4-BE49-F238E27FC236}">
                <a16:creationId xmlns:a16="http://schemas.microsoft.com/office/drawing/2014/main" id="{FE4BD817-9EBB-E73B-C552-1C252A22D6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6975" y="3137177"/>
            <a:ext cx="6425723" cy="489336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700" b="1" dirty="0">
                <a:latin typeface="Calibri Light"/>
                <a:ea typeface="Calibri Light"/>
                <a:cs typeface="Calibri Light"/>
              </a:rPr>
              <a:t>Enkel </a:t>
            </a:r>
            <a:r>
              <a:rPr lang="en-US" sz="3700" b="1" dirty="0" err="1">
                <a:latin typeface="Calibri Light"/>
                <a:ea typeface="Calibri Light"/>
                <a:cs typeface="Calibri Light"/>
              </a:rPr>
              <a:t>informasjon</a:t>
            </a:r>
            <a:r>
              <a:rPr lang="en-US" sz="3700" b="1" dirty="0">
                <a:latin typeface="Calibri Light"/>
                <a:ea typeface="Calibri Light"/>
                <a:cs typeface="Calibri Light"/>
              </a:rPr>
              <a:t> </a:t>
            </a:r>
            <a:r>
              <a:rPr lang="en-US" sz="3700" b="1" dirty="0" err="1">
                <a:latin typeface="Calibri Light"/>
                <a:ea typeface="Calibri Light"/>
                <a:cs typeface="Calibri Light"/>
              </a:rPr>
              <a:t>til</a:t>
            </a:r>
            <a:r>
              <a:rPr lang="en-US" sz="3700" b="1" dirty="0">
                <a:latin typeface="Calibri Light"/>
                <a:ea typeface="Calibri Light"/>
                <a:cs typeface="Calibri Light"/>
              </a:rPr>
              <a:t> </a:t>
            </a:r>
            <a:r>
              <a:rPr lang="en-US" sz="3700" b="1" dirty="0" err="1">
                <a:latin typeface="Calibri Light"/>
                <a:ea typeface="Calibri Light"/>
                <a:cs typeface="Calibri Light"/>
              </a:rPr>
              <a:t>kunstnerne</a:t>
            </a:r>
            <a:r>
              <a:rPr lang="en-US" sz="3700" b="1" dirty="0">
                <a:latin typeface="Calibri Light"/>
                <a:ea typeface="Calibri Light"/>
                <a:cs typeface="Calibri Light"/>
              </a:rPr>
              <a:t>:</a:t>
            </a:r>
            <a:endParaRPr lang="en-US" sz="3700" dirty="0">
              <a:latin typeface="Calibri Light"/>
              <a:ea typeface="Calibri Light"/>
              <a:cs typeface="Calibri Light"/>
            </a:endParaRPr>
          </a:p>
          <a:p>
            <a:pPr marL="285750" indent="-285750">
              <a:spcBef>
                <a:spcPts val="1000"/>
              </a:spcBef>
              <a:buFont typeface="Arial,Sans-Serif" panose="020B0604020202020204" pitchFamily="34" charset="0"/>
            </a:pPr>
            <a:r>
              <a:rPr lang="en-US" sz="2800" dirty="0" err="1">
                <a:latin typeface="Calibri"/>
                <a:ea typeface="Calibri"/>
                <a:cs typeface="Calibri"/>
              </a:rPr>
              <a:t>Landskap</a:t>
            </a:r>
            <a:r>
              <a:rPr lang="en-US" sz="2800" dirty="0">
                <a:latin typeface="Calibri"/>
                <a:ea typeface="Calibri"/>
                <a:cs typeface="Calibri"/>
              </a:rPr>
              <a:t> format.</a:t>
            </a:r>
          </a:p>
          <a:p>
            <a:pPr marL="285750" indent="-285750">
              <a:spcBef>
                <a:spcPts val="1000"/>
              </a:spcBef>
              <a:buFont typeface="Arial,Sans-Serif" panose="020B0604020202020204" pitchFamily="34" charset="0"/>
            </a:pPr>
            <a:r>
              <a:rPr lang="en-US" sz="2800" dirty="0">
                <a:latin typeface="Calibri"/>
                <a:ea typeface="Calibri"/>
                <a:cs typeface="Calibri"/>
              </a:rPr>
              <a:t>Husk </a:t>
            </a:r>
            <a:r>
              <a:rPr lang="en-US" sz="2800" dirty="0" err="1">
                <a:latin typeface="Calibri"/>
                <a:ea typeface="Calibri"/>
                <a:cs typeface="Calibri"/>
              </a:rPr>
              <a:t>lyden</a:t>
            </a:r>
            <a:r>
              <a:rPr lang="en-US" sz="2800" dirty="0">
                <a:latin typeface="Calibri"/>
                <a:ea typeface="Calibri"/>
                <a:cs typeface="Calibri"/>
              </a:rPr>
              <a:t>. </a:t>
            </a:r>
            <a:r>
              <a:rPr lang="en-US" sz="2800" dirty="0" err="1">
                <a:latin typeface="Calibri"/>
                <a:ea typeface="Calibri"/>
                <a:cs typeface="Calibri"/>
              </a:rPr>
              <a:t>Unngå</a:t>
            </a:r>
            <a:r>
              <a:rPr lang="en-US" sz="2800" dirty="0">
                <a:latin typeface="Calibri"/>
                <a:ea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ea typeface="Calibri"/>
                <a:cs typeface="Calibri"/>
              </a:rPr>
              <a:t>støy</a:t>
            </a:r>
            <a:r>
              <a:rPr lang="en-US" sz="2800" dirty="0">
                <a:latin typeface="Calibri"/>
                <a:ea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ea typeface="Calibri"/>
                <a:cs typeface="Calibri"/>
              </a:rPr>
              <a:t>og</a:t>
            </a:r>
            <a:r>
              <a:rPr lang="en-US" sz="2800" dirty="0">
                <a:latin typeface="Calibri"/>
                <a:ea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ea typeface="Calibri"/>
                <a:cs typeface="Calibri"/>
              </a:rPr>
              <a:t>vind</a:t>
            </a:r>
            <a:r>
              <a:rPr lang="en-US" sz="2800" dirty="0">
                <a:latin typeface="Calibri"/>
                <a:ea typeface="Calibri"/>
                <a:cs typeface="Calibri"/>
              </a:rPr>
              <a:t>.</a:t>
            </a:r>
          </a:p>
          <a:p>
            <a:pPr marL="285750" indent="-285750">
              <a:spcBef>
                <a:spcPts val="1000"/>
              </a:spcBef>
              <a:buFont typeface="Arial,Sans-Serif" panose="020B0604020202020204" pitchFamily="34" charset="0"/>
            </a:pPr>
            <a:r>
              <a:rPr lang="en-US" sz="2800" dirty="0" err="1">
                <a:latin typeface="Calibri"/>
                <a:ea typeface="Calibri"/>
                <a:cs typeface="Calibri"/>
              </a:rPr>
              <a:t>Unngå</a:t>
            </a:r>
            <a:r>
              <a:rPr lang="en-US" sz="2800" dirty="0">
                <a:latin typeface="Calibri"/>
                <a:ea typeface="Calibri"/>
                <a:cs typeface="Calibri"/>
              </a:rPr>
              <a:t> </a:t>
            </a:r>
            <a:r>
              <a:rPr lang="en-US" sz="2800" dirty="0" err="1">
                <a:latin typeface="Calibri"/>
                <a:ea typeface="Calibri"/>
                <a:cs typeface="Calibri"/>
              </a:rPr>
              <a:t>rotete</a:t>
            </a:r>
            <a:r>
              <a:rPr lang="en-US" sz="2800" dirty="0">
                <a:latin typeface="Calibri"/>
                <a:ea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ea typeface="Calibri"/>
                <a:cs typeface="Calibri"/>
              </a:rPr>
              <a:t>bakgrunn</a:t>
            </a:r>
            <a:r>
              <a:rPr lang="en-US" sz="2800" dirty="0">
                <a:latin typeface="Calibri"/>
                <a:ea typeface="Calibri"/>
                <a:cs typeface="Calibri"/>
              </a:rPr>
              <a:t>.</a:t>
            </a:r>
          </a:p>
          <a:p>
            <a:pPr marL="285750" indent="-285750">
              <a:spcBef>
                <a:spcPts val="1000"/>
              </a:spcBef>
              <a:buFont typeface="Arial,Sans-Serif" panose="020B0604020202020204" pitchFamily="34" charset="0"/>
            </a:pPr>
            <a:r>
              <a:rPr lang="en-US" sz="2800" dirty="0">
                <a:latin typeface="Calibri"/>
                <a:ea typeface="Calibri"/>
                <a:cs typeface="Calibri"/>
              </a:rPr>
              <a:t>Max 1 </a:t>
            </a:r>
            <a:r>
              <a:rPr lang="en-US" sz="2800" dirty="0" err="1">
                <a:latin typeface="Calibri"/>
                <a:ea typeface="Calibri"/>
                <a:cs typeface="Calibri"/>
              </a:rPr>
              <a:t>minutt</a:t>
            </a:r>
            <a:r>
              <a:rPr lang="en-US" sz="2800" dirty="0">
                <a:latin typeface="Calibri"/>
                <a:ea typeface="Calibri"/>
                <a:cs typeface="Calibri"/>
              </a:rPr>
              <a:t>.</a:t>
            </a:r>
          </a:p>
          <a:p>
            <a:pPr marL="285750" indent="-285750">
              <a:spcBef>
                <a:spcPts val="1000"/>
              </a:spcBef>
              <a:buFont typeface="Arial,Sans-Serif" panose="020B0604020202020204" pitchFamily="34" charset="0"/>
            </a:pPr>
            <a:r>
              <a:rPr lang="en-US" sz="2800" dirty="0" err="1">
                <a:latin typeface="Calibri"/>
                <a:ea typeface="Calibri"/>
                <a:cs typeface="Calibri"/>
              </a:rPr>
              <a:t>Snakk</a:t>
            </a:r>
            <a:r>
              <a:rPr lang="en-US" sz="2800" dirty="0">
                <a:latin typeface="Calibri"/>
                <a:ea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ea typeface="Calibri"/>
                <a:cs typeface="Calibri"/>
              </a:rPr>
              <a:t>til</a:t>
            </a:r>
            <a:r>
              <a:rPr lang="en-US" sz="2800" dirty="0">
                <a:latin typeface="Calibri"/>
                <a:ea typeface="Calibri"/>
                <a:cs typeface="Calibri"/>
              </a:rPr>
              <a:t> et </a:t>
            </a:r>
            <a:r>
              <a:rPr lang="en-US" sz="2800" dirty="0" err="1">
                <a:latin typeface="Calibri"/>
                <a:ea typeface="Calibri"/>
                <a:cs typeface="Calibri"/>
              </a:rPr>
              <a:t>ungt</a:t>
            </a:r>
            <a:r>
              <a:rPr lang="en-US" sz="2800" dirty="0">
                <a:latin typeface="Calibri"/>
                <a:ea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ea typeface="Calibri"/>
                <a:cs typeface="Calibri"/>
              </a:rPr>
              <a:t>publikum</a:t>
            </a:r>
            <a:r>
              <a:rPr lang="en-US" sz="2800" dirty="0">
                <a:latin typeface="Calibri"/>
                <a:ea typeface="Calibri"/>
                <a:cs typeface="Calibri"/>
              </a:rPr>
              <a:t>.</a:t>
            </a:r>
          </a:p>
          <a:p>
            <a:pPr marL="285750" indent="-285750">
              <a:spcBef>
                <a:spcPts val="1000"/>
              </a:spcBef>
              <a:buFont typeface="Arial,Sans-Serif" panose="020B0604020202020204" pitchFamily="34" charset="0"/>
            </a:pPr>
            <a:r>
              <a:rPr lang="en-US" sz="2800" dirty="0">
                <a:latin typeface="Calibri"/>
                <a:ea typeface="Calibri"/>
                <a:cs typeface="Calibri"/>
              </a:rPr>
              <a:t>Ikke </a:t>
            </a:r>
            <a:r>
              <a:rPr lang="en-US" sz="2800" dirty="0" err="1">
                <a:latin typeface="Calibri"/>
                <a:ea typeface="Calibri"/>
                <a:cs typeface="Calibri"/>
              </a:rPr>
              <a:t>si</a:t>
            </a:r>
            <a:r>
              <a:rPr lang="en-US" sz="2800" dirty="0">
                <a:latin typeface="Calibri"/>
                <a:ea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ea typeface="Calibri"/>
                <a:cs typeface="Calibri"/>
              </a:rPr>
              <a:t>skolens</a:t>
            </a:r>
            <a:r>
              <a:rPr lang="en-US" sz="2800" dirty="0">
                <a:latin typeface="Calibri"/>
                <a:ea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ea typeface="Calibri"/>
                <a:cs typeface="Calibri"/>
              </a:rPr>
              <a:t>navn</a:t>
            </a:r>
            <a:r>
              <a:rPr lang="en-US" sz="2800" dirty="0">
                <a:latin typeface="Calibri"/>
                <a:ea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ea typeface="Calibri"/>
                <a:cs typeface="Calibri"/>
              </a:rPr>
              <a:t>og</a:t>
            </a:r>
            <a:r>
              <a:rPr lang="en-US" sz="2800" dirty="0">
                <a:latin typeface="Calibri"/>
                <a:ea typeface="Calibri"/>
                <a:cs typeface="Calibri"/>
              </a:rPr>
              <a:t> </a:t>
            </a:r>
            <a:r>
              <a:rPr lang="en-US" sz="2800" dirty="0" err="1">
                <a:latin typeface="Calibri"/>
                <a:ea typeface="Calibri"/>
                <a:cs typeface="Calibri"/>
              </a:rPr>
              <a:t>dato</a:t>
            </a:r>
            <a:r>
              <a:rPr lang="en-US" sz="2800" dirty="0">
                <a:latin typeface="Calibri"/>
                <a:ea typeface="Calibri"/>
                <a:cs typeface="Calibri"/>
              </a:rPr>
              <a:t>. Vi </a:t>
            </a:r>
            <a:r>
              <a:rPr lang="en-US" sz="2800" dirty="0" err="1">
                <a:latin typeface="Calibri"/>
                <a:ea typeface="Calibri"/>
                <a:cs typeface="Calibri"/>
              </a:rPr>
              <a:t>ønsker</a:t>
            </a:r>
            <a:r>
              <a:rPr lang="en-US" sz="2800" dirty="0">
                <a:latin typeface="Calibri"/>
                <a:ea typeface="Calibri"/>
                <a:cs typeface="Calibri"/>
              </a:rPr>
              <a:t> å </a:t>
            </a:r>
            <a:r>
              <a:rPr lang="en-US" sz="2800" dirty="0" err="1">
                <a:latin typeface="Calibri"/>
                <a:ea typeface="Calibri"/>
                <a:cs typeface="Calibri"/>
              </a:rPr>
              <a:t>bruke</a:t>
            </a:r>
            <a:r>
              <a:rPr lang="en-US" sz="2800" dirty="0">
                <a:latin typeface="Calibri"/>
                <a:ea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ea typeface="Calibri"/>
                <a:cs typeface="Calibri"/>
              </a:rPr>
              <a:t>videoteaseren</a:t>
            </a:r>
            <a:r>
              <a:rPr lang="en-US" sz="2800" dirty="0">
                <a:latin typeface="Calibri"/>
                <a:ea typeface="Calibri"/>
                <a:cs typeface="Calibri"/>
              </a:rPr>
              <a:t> </a:t>
            </a:r>
            <a:r>
              <a:rPr lang="en-US" sz="2800" dirty="0" err="1">
                <a:latin typeface="Calibri"/>
                <a:ea typeface="Calibri"/>
                <a:cs typeface="Calibri"/>
              </a:rPr>
              <a:t>til</a:t>
            </a:r>
            <a:r>
              <a:rPr lang="en-US" sz="2800" dirty="0">
                <a:latin typeface="Calibri"/>
                <a:ea typeface="Calibri"/>
                <a:cs typeface="Calibri"/>
              </a:rPr>
              <a:t> alle </a:t>
            </a:r>
            <a:r>
              <a:rPr lang="en-US" sz="2800" dirty="0" err="1">
                <a:latin typeface="Calibri"/>
                <a:ea typeface="Calibri"/>
                <a:cs typeface="Calibri"/>
              </a:rPr>
              <a:t>skolene</a:t>
            </a:r>
            <a:r>
              <a:rPr lang="en-US" sz="2800" dirty="0">
                <a:latin typeface="Calibri"/>
                <a:ea typeface="Calibri"/>
                <a:cs typeface="Calibri"/>
              </a:rPr>
              <a:t>.</a:t>
            </a:r>
          </a:p>
          <a:p>
            <a:pPr marL="188595" indent="-188595"/>
            <a:endParaRPr lang="nb-NO" sz="2300" dirty="0"/>
          </a:p>
        </p:txBody>
      </p:sp>
    </p:spTree>
    <p:extLst>
      <p:ext uri="{BB962C8B-B14F-4D97-AF65-F5344CB8AC3E}">
        <p14:creationId xmlns:p14="http://schemas.microsoft.com/office/powerpoint/2010/main" val="2409729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06B6D40-AD07-80B8-531F-9F39747BF6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6976" y="1783701"/>
            <a:ext cx="6425724" cy="939198"/>
          </a:xfrm>
        </p:spPr>
        <p:txBody>
          <a:bodyPr>
            <a:normAutofit fontScale="90000"/>
          </a:bodyPr>
          <a:lstStyle/>
          <a:p>
            <a:r>
              <a:rPr lang="nb-NO" sz="3600" b="1" dirty="0">
                <a:latin typeface="Candara"/>
              </a:rPr>
              <a:t>Eksempler på program som er nyttige å ha når man redigerer </a:t>
            </a:r>
            <a:r>
              <a:rPr lang="nb-NO" sz="3600" b="1" dirty="0" err="1">
                <a:latin typeface="Candara"/>
              </a:rPr>
              <a:t>videoteasere</a:t>
            </a:r>
            <a:r>
              <a:rPr lang="nb-NO" sz="3600" b="1" dirty="0">
                <a:latin typeface="Candara"/>
              </a:rPr>
              <a:t>:</a:t>
            </a:r>
            <a:endParaRPr lang="nb-NO" sz="3600" b="1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461F3EB7-DC47-A735-9C18-B451778262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6975" y="3409927"/>
            <a:ext cx="6425723" cy="666015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,Sans-Serif" panose="020B0604020202020204" pitchFamily="34" charset="0"/>
            </a:pPr>
            <a:r>
              <a:rPr lang="nb-NO" sz="2700" dirty="0">
                <a:latin typeface="Candara"/>
              </a:rPr>
              <a:t>Video: </a:t>
            </a:r>
            <a:r>
              <a:rPr lang="nb-NO" sz="2700" dirty="0" err="1">
                <a:latin typeface="Candara"/>
              </a:rPr>
              <a:t>Camtasia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,Sans-Serif" panose="020B0604020202020204" pitchFamily="34" charset="0"/>
            </a:pPr>
            <a:r>
              <a:rPr lang="nb-NO" sz="2700" dirty="0">
                <a:latin typeface="Candara"/>
              </a:rPr>
              <a:t>Tekst: kapwing.com</a:t>
            </a:r>
            <a:endParaRPr lang="en-US" sz="2700" dirty="0">
              <a:latin typeface="Candara"/>
            </a:endParaRP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,Sans-Serif" panose="020B0604020202020204" pitchFamily="34" charset="0"/>
            </a:pPr>
            <a:r>
              <a:rPr lang="nb-NO" sz="2700" dirty="0">
                <a:latin typeface="Candara"/>
              </a:rPr>
              <a:t>Video lyd: </a:t>
            </a:r>
            <a:r>
              <a:rPr lang="nb-NO" sz="2700" dirty="0" err="1">
                <a:latin typeface="Candara"/>
              </a:rPr>
              <a:t>Techsmith</a:t>
            </a:r>
            <a:r>
              <a:rPr lang="nb-NO" sz="2700" dirty="0">
                <a:latin typeface="Candara"/>
              </a:rPr>
              <a:t> </a:t>
            </a:r>
            <a:r>
              <a:rPr lang="nb-NO" sz="2700" dirty="0" err="1">
                <a:latin typeface="Candara"/>
              </a:rPr>
              <a:t>Snagit</a:t>
            </a:r>
            <a:br>
              <a:rPr lang="nb-NO" sz="3600" dirty="0">
                <a:latin typeface="Candara"/>
              </a:rPr>
            </a:br>
            <a:endParaRPr lang="nb-NO" sz="4000" dirty="0">
              <a:latin typeface="Candara"/>
            </a:endParaRPr>
          </a:p>
        </p:txBody>
      </p:sp>
      <p:pic>
        <p:nvPicPr>
          <p:cNvPr id="4" name="Picture 3" descr="Stepp meg et dikt_MfM 2021_Erik Brandsborg-3.jpg">
            <a:extLst>
              <a:ext uri="{FF2B5EF4-FFF2-40B4-BE49-F238E27FC236}">
                <a16:creationId xmlns:a16="http://schemas.microsoft.com/office/drawing/2014/main" id="{5C588D7C-45DC-87E9-3EFA-FCF3D7C82A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8695" y="5092736"/>
            <a:ext cx="5357293" cy="355420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CC6BB63-EF19-27AD-6C4D-8D5F00A5F1B3}"/>
              </a:ext>
            </a:extLst>
          </p:cNvPr>
          <p:cNvSpPr txBox="1"/>
          <p:nvPr/>
        </p:nvSpPr>
        <p:spPr>
          <a:xfrm>
            <a:off x="719917" y="8675490"/>
            <a:ext cx="3986229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 dirty="0">
                <a:cs typeface="Calibri"/>
              </a:rPr>
              <a:t>Photo: </a:t>
            </a:r>
            <a:r>
              <a:rPr lang="en-US" sz="1200" err="1">
                <a:cs typeface="Calibri"/>
              </a:rPr>
              <a:t>Kulturtanken</a:t>
            </a:r>
            <a:r>
              <a:rPr lang="en-US" sz="1200" dirty="0">
                <a:cs typeface="Calibri"/>
              </a:rPr>
              <a:t>/Erik Brandsborg</a:t>
            </a:r>
            <a:endParaRPr lang="en-US" sz="12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574827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Wow 1">
      <a:dk1>
        <a:srgbClr val="000000"/>
      </a:dk1>
      <a:lt1>
        <a:srgbClr val="FFFFFF"/>
      </a:lt1>
      <a:dk2>
        <a:srgbClr val="FFFFFF"/>
      </a:dk2>
      <a:lt2>
        <a:srgbClr val="FFFFFF"/>
      </a:lt2>
      <a:accent1>
        <a:srgbClr val="15304C"/>
      </a:accent1>
      <a:accent2>
        <a:srgbClr val="ED7D31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563C1"/>
      </a:hlink>
      <a:folHlink>
        <a:srgbClr val="FF1DFF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sjon34" id="{3C7EACE1-E28C-E94F-B4D1-EE423471447F}" vid="{080FFF7A-0420-CE4E-AE05-6D9DDFF4685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erespaVTFK xmlns="80b881cf-1000-443d-8f70-ef8c694a21cf">false</PubliserespaVTFK>
    <Publisertversjon xmlns="80b881cf-1000-443d-8f70-ef8c694a21cf">0</Publisertversjon>
    <lcf76f155ced4ddcb4097134ff3c332f xmlns="80b881cf-1000-443d-8f70-ef8c694a21cf">
      <Terms xmlns="http://schemas.microsoft.com/office/infopath/2007/PartnerControls"/>
    </lcf76f155ced4ddcb4097134ff3c332f>
    <TaxCatchAll xmlns="01fced09-7f81-4cfe-baea-02aeb7a91f9b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F0C875B753E32448A22C769CEDB3862" ma:contentTypeVersion="33" ma:contentTypeDescription="Opprett et nytt dokument." ma:contentTypeScope="" ma:versionID="5383e00537ef77115f0be50d7171707a">
  <xsd:schema xmlns:xsd="http://www.w3.org/2001/XMLSchema" xmlns:xs="http://www.w3.org/2001/XMLSchema" xmlns:p="http://schemas.microsoft.com/office/2006/metadata/properties" xmlns:ns2="80b881cf-1000-443d-8f70-ef8c694a21cf" xmlns:ns3="01fced09-7f81-4cfe-baea-02aeb7a91f9b" targetNamespace="http://schemas.microsoft.com/office/2006/metadata/properties" ma:root="true" ma:fieldsID="25d22ed335c672d888968271044bc402" ns2:_="" ns3:_="">
    <xsd:import namespace="80b881cf-1000-443d-8f70-ef8c694a21cf"/>
    <xsd:import namespace="01fced09-7f81-4cfe-baea-02aeb7a91f9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PubliserespaVTFK" minOccurs="0"/>
                <xsd:element ref="ns2:Publisertversjon" minOccurs="0"/>
                <xsd:element ref="ns2:MediaLengthInSeconds" minOccurs="0"/>
                <xsd:element ref="ns3:TaxCatchAll" minOccurs="0"/>
                <xsd:element ref="ns2:lcf76f155ced4ddcb4097134ff3c332f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b881cf-1000-443d-8f70-ef8c694a21c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5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6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description="" ma:internalName="MediaServiceLocation" ma:readOnly="true">
      <xsd:simpleType>
        <xsd:restriction base="dms:Text"/>
      </xsd:simpleType>
    </xsd:element>
    <xsd:element name="PubliserespaVTFK" ma:index="14" nillable="true" ma:displayName="Publiseres på VTFK" ma:default="0" ma:internalName="PubliserespaVTFK" ma:readOnly="false">
      <xsd:simpleType>
        <xsd:restriction base="dms:Boolean"/>
      </xsd:simpleType>
    </xsd:element>
    <xsd:element name="Publisertversjon" ma:index="15" nillable="true" ma:displayName="Publisert versjon" ma:default="0" ma:internalName="Publisertversjon" ma:readOnly="false" ma:percentage="FALSE">
      <xsd:simpleType>
        <xsd:restriction base="dms:Number"/>
      </xsd:simpleType>
    </xsd:element>
    <xsd:element name="MediaLengthInSeconds" ma:index="16" nillable="true" ma:displayName="MediaLengthInSeconds" ma:description="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Bildemerkelapper" ma:readOnly="false" ma:fieldId="{5cf76f15-5ced-4ddc-b409-7134ff3c332f}" ma:taxonomyMulti="true" ma:sspId="392aa2f0-9d19-4fb3-ab40-841e1b334fb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fced09-7f81-4cfe-baea-02aeb7a91f9b" elementFormDefault="qualified">
    <xsd:import namespace="http://schemas.microsoft.com/office/2006/documentManagement/types"/>
    <xsd:import namespace="http://schemas.microsoft.com/office/infopath/2007/PartnerControls"/>
    <xsd:element name="SharedWithUsers" ma:index="7" nillable="true" ma:displayName="Delt med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8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17" nillable="true" ma:displayName="Taxonomy Catch All Column" ma:hidden="true" ma:list="{050d8c71-b7bb-4937-805d-b3d96bd9ad7b}" ma:internalName="TaxCatchAll" ma:showField="CatchAllData" ma:web="01fced09-7f81-4cfe-baea-02aeb7a91f9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1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6B6B97E-ABEE-43E7-B43B-8242132E96C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B7A157C-9471-47F2-880E-D4D2601E4544}">
  <ds:schemaRefs>
    <ds:schemaRef ds:uri="http://schemas.microsoft.com/office/2006/metadata/properties"/>
    <ds:schemaRef ds:uri="http://schemas.microsoft.com/office/infopath/2007/PartnerControls"/>
    <ds:schemaRef ds:uri="7cd4c49c-4140-40b7-9a09-b85f4fb6459c"/>
    <ds:schemaRef ds:uri="478e6b58-aec7-4dc3-9f41-cb49fd51aa76"/>
    <ds:schemaRef ds:uri="80b881cf-1000-443d-8f70-ef8c694a21cf"/>
    <ds:schemaRef ds:uri="01fced09-7f81-4cfe-baea-02aeb7a91f9b"/>
  </ds:schemaRefs>
</ds:datastoreItem>
</file>

<file path=customXml/itemProps3.xml><?xml version="1.0" encoding="utf-8"?>
<ds:datastoreItem xmlns:ds="http://schemas.openxmlformats.org/officeDocument/2006/customXml" ds:itemID="{35651F62-C7A1-435E-B844-A074F13CC1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0b881cf-1000-443d-8f70-ef8c694a21cf"/>
    <ds:schemaRef ds:uri="01fced09-7f81-4cfe-baea-02aeb7a91f9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Wow_powerpoint_A4</Template>
  <TotalTime>1</TotalTime>
  <Words>0</Words>
  <Application>Microsoft Office PowerPoint</Application>
  <PresentationFormat>Custom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Office-tema</vt:lpstr>
      <vt:lpstr> Videoteaser fra kunstnere </vt:lpstr>
      <vt:lpstr>Eksempler på program som er nyttige å ha når man redigerer videoteasere: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Natasha Peevor-Johnson</dc:creator>
  <cp:lastModifiedBy>Natasha Peevor-Johnson</cp:lastModifiedBy>
  <cp:revision>119</cp:revision>
  <dcterms:created xsi:type="dcterms:W3CDTF">2023-08-23T14:36:33Z</dcterms:created>
  <dcterms:modified xsi:type="dcterms:W3CDTF">2024-02-20T10:43:38Z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0x010100FF0C875B753E32448A22C769CEDB3862</vt:lpwstr>
  </property>
  <property fmtid="{D5CDD505-2E9C-101B-9397-08002B2CF9AE}" pid="3" name="MediaServiceImageTags">
    <vt:lpwstr/>
  </property>
  <property fmtid="{D5CDD505-2E9C-101B-9397-08002B2CF9AE}" pid="4" name="_ExtendedDescription">
    <vt:lpwstr/>
  </property>
</Properties>
</file>