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7.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8.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9.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0.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1.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58" r:id="rId1"/>
    <p:sldMasterId id="2147483859" r:id="rId2"/>
    <p:sldMasterId id="2147483860" r:id="rId3"/>
    <p:sldMasterId id="2147483861" r:id="rId4"/>
    <p:sldMasterId id="2147483862" r:id="rId5"/>
    <p:sldMasterId id="2147483863" r:id="rId6"/>
    <p:sldMasterId id="2147483864" r:id="rId7"/>
    <p:sldMasterId id="2147483865" r:id="rId8"/>
    <p:sldMasterId id="2147483866" r:id="rId9"/>
    <p:sldMasterId id="2147483867" r:id="rId10"/>
    <p:sldMasterId id="2147483868" r:id="rId11"/>
    <p:sldMasterId id="2147483869" r:id="rId12"/>
  </p:sldMasterIdLst>
  <p:notesMasterIdLst>
    <p:notesMasterId r:id="rId5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93" d="100"/>
          <a:sy n="193" d="100"/>
        </p:scale>
        <p:origin x="168" y="24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3cb079729b2_0_2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68" name="Google Shape;1168;g3cb079729b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3cb079729b2_0_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2" name="Google Shape;1232;g3cb079729b2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3cb3a693191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3cb3a693191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3cb3a693191_0_6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3cb3a693191_0_6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g2e3f6aec983_0_4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1" name="Google Shape;1251;g2e3f6aec983_0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3cb3a693191_0_83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3cb3a693191_0_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3cb3a693191_0_10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4" name="Google Shape;1264;g3cb3a693191_0_1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3d2c919ec61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0" name="Google Shape;1270;g3d2c919ec6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3d2a8ea6877_0_1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3d2a8ea6877_0_1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3d2c919ec61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4" name="Google Shape;1284;g3d2c919ec6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g3cb3a693191_0_17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9" name="Google Shape;1289;g3cb3a693191_0_17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3cb079729b2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4" name="Google Shape;1174;g3cb079729b2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no" sz="1900"/>
              <a:t>Det handler om å bygge en ordinær vei som er bredere slik at veien rommer flere talenter. Fortausaktivitetene må henge sammen med den ordinære veien slik at vi ikke lager tiltak som opprettholder et dysfunksjonelt system. Dersom du havner utenfor fortauet så er jobben tyngre, men gjennom at NAV er mer koblet på det ordinære så vil det være lettere å hjelpe inn. </a:t>
            </a:r>
            <a:endParaRPr sz="1900"/>
          </a:p>
        </p:txBody>
      </p:sp>
      <p:sp>
        <p:nvSpPr>
          <p:cNvPr id="1175" name="Google Shape;1175;g3cb079729b2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o"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3d2a8ea6877_0_15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5" name="Google Shape;1295;g3d2a8ea6877_0_15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o"/>
              <a:t>Utviklingsarbeid, profesjonsfellesskap, felles mål og forståelse, utvikling som fremmer læring og lærelyst.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g3d2a8ea6877_0_17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3" name="Google Shape;1303;g3d2a8ea6877_0_17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o"/>
              <a:t>Matrisen tverrfaglighet- fagkobling - integret tverrfaglighet. </a:t>
            </a:r>
            <a:endParaRPr/>
          </a:p>
          <a:p>
            <a:pPr marL="0" lvl="0" indent="0" algn="l" rtl="0">
              <a:lnSpc>
                <a:spcPct val="100000"/>
              </a:lnSpc>
              <a:spcBef>
                <a:spcPts val="0"/>
              </a:spcBef>
              <a:spcAft>
                <a:spcPts val="0"/>
              </a:spcAft>
              <a:buSzPts val="1100"/>
              <a:buNone/>
            </a:pPr>
            <a:r>
              <a:rPr lang="no"/>
              <a:t>Metoder: Tverrfaglige metoder og metoder i øktene</a:t>
            </a:r>
            <a:endParaRPr/>
          </a:p>
          <a:p>
            <a:pPr marL="0" lvl="0" indent="0" algn="l" rtl="0">
              <a:lnSpc>
                <a:spcPct val="100000"/>
              </a:lnSpc>
              <a:spcBef>
                <a:spcPts val="0"/>
              </a:spcBef>
              <a:spcAft>
                <a:spcPts val="0"/>
              </a:spcAft>
              <a:buSzPts val="1100"/>
              <a:buNone/>
            </a:pPr>
            <a:r>
              <a:rPr lang="no"/>
              <a:t>Utforskende: Verbet mest brukt i læreplanen. Endring krever engagement hos alle ansatte. Profesjonsfellesskap. </a:t>
            </a:r>
            <a:endParaRPr/>
          </a:p>
          <a:p>
            <a:pPr marL="0" lvl="0" indent="0" algn="l" rtl="0">
              <a:lnSpc>
                <a:spcPct val="100000"/>
              </a:lnSpc>
              <a:spcBef>
                <a:spcPts val="0"/>
              </a:spcBef>
              <a:spcAft>
                <a:spcPts val="0"/>
              </a:spcAft>
              <a:buSzPts val="1100"/>
              <a:buNone/>
            </a:pPr>
            <a:r>
              <a:rPr lang="no"/>
              <a:t>Praktisk undervisning: Elevene skal si mer om dette.  </a:t>
            </a:r>
            <a:endParaRPr/>
          </a:p>
          <a:p>
            <a:pPr marL="0" lvl="0" indent="0" algn="l" rtl="0">
              <a:lnSpc>
                <a:spcPct val="100000"/>
              </a:lnSpc>
              <a:spcBef>
                <a:spcPts val="0"/>
              </a:spcBef>
              <a:spcAft>
                <a:spcPts val="0"/>
              </a:spcAft>
              <a:buSzPts val="1100"/>
              <a:buNone/>
            </a:pPr>
            <a:r>
              <a:rPr lang="no"/>
              <a:t>Relevans: Ferigheter. Motivasjon. Arbeidslivet.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no"/>
              <a:t>Hva skal elevene lære i skolen: ting de får bruk for, eller ting som er lette å måle?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g3d2a8ea6877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0" name="Google Shape;1310;g3d2a8ea6877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3d2a8ea6877_0_2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0" name="Google Shape;1320;g3d2a8ea6877_0_2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g3cb3a693191_0_1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1" name="Google Shape;1331;g3cb3a693191_0_1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g3d2a8ea6877_0_4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7" name="Google Shape;1337;g3d2a8ea6877_0_4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3d2a8ea6877_0_5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8" name="Google Shape;1348;g3d2a8ea6877_0_5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g3d2a8ea6877_0_19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5" name="Google Shape;1355;g3d2a8ea6877_0_19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o" sz="1600" b="1">
                <a:solidFill>
                  <a:schemeClr val="dk1"/>
                </a:solidFill>
              </a:rPr>
              <a:t>Samarbeid med Byggfag vg2 på THvgs</a:t>
            </a: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o" sz="1600">
                <a:solidFill>
                  <a:schemeClr val="dk1"/>
                </a:solidFill>
              </a:rPr>
              <a:t>Vi har hatt med våre elever ut på oppdrag som elevene ved Byggfag vg2 holder på med. Nå i vinter har det vært å bygge om en gammel sjøbod til et kajakkhotell for båtforeningen i Larvik. </a:t>
            </a: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o" sz="1600">
                <a:solidFill>
                  <a:schemeClr val="dk1"/>
                </a:solidFill>
              </a:rPr>
              <a:t>Etter påske er planen at vg2-elevene skal komme opp til oss og starte byggingen av en stor garasje sammen med våre elever. Dette er en garasje som kommer godt med som et tilleggsareal for mer praktisk undervisning hos oss. </a:t>
            </a: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o" sz="1600">
                <a:solidFill>
                  <a:schemeClr val="dk1"/>
                </a:solidFill>
              </a:rPr>
              <a:t>Grunnarbeidet til garasjen og støping av sålen gjorde vi i fjor. Her stilte en pappa opp med gravemaskin, komprimeringsmaskin og lastebiler med fyllmasse vi fikk låne svært rimelig. </a:t>
            </a: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o" sz="1600">
                <a:solidFill>
                  <a:schemeClr val="dk1"/>
                </a:solidFill>
              </a:rPr>
              <a:t>Vår samarbeidspartner, Veidekke, har vi hatt møte med. De skal tegne garasjen og deres ingeniører skal beregne snølasten for å dimensjonere takkonstruksjonen riktig. Våre elever er invitert til dem for å prøve tegneprogrammet de bruker.</a:t>
            </a: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no" sz="1600">
                <a:solidFill>
                  <a:schemeClr val="dk1"/>
                </a:solidFill>
              </a:rPr>
              <a:t>Våre Unge har avsatt noe midler vi kan bruke til å kjøpe konstruksjonsvirke av Bergene Holm, en av våre andre samarbeidspartnere. </a:t>
            </a:r>
            <a:endParaRPr sz="16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3d2c919ec61_3_3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3d2c919ec61_3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g3d2c919ec61_3_6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0" name="Google Shape;1370;g3d2c919ec61_3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3cb3a693191_0_210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3cb3a693191_0_2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sz="1900"/>
              <a:t>Utenforskap er et problem. Det vi ønsker å dytte i er hvordan utenforskapet opprettholdes av at vi deltar i det å etablere altfor trange institusjonelle rammer for innenforskap. Problemet er hvordan vi forstår problemet nå - derfor lykkes vi ikke i løsningene som prøves ut - selv om mange av dem er både innovative og laget med de beste intensjoner. </a:t>
            </a:r>
            <a:endParaRPr sz="19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g3d2a8ea6877_0_19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9" name="Google Shape;1379;g3d2a8ea6877_0_19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g3d2c919ec61_3_9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4" name="Google Shape;1384;g3d2c919ec61_3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3d2a8ea6877_0_7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3" name="Google Shape;1393;g3d2a8ea6877_0_7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g3d2c919ec61_3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1" name="Google Shape;1401;g3d2c919ec61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o"/>
              <a:t>Alle elever 10. trinn fått verktøytrening på base 4. Elever som veiledere underveis og ved kåring bærekraftig hus.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g3d2a8ea6877_0_1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0" name="Google Shape;1410;g3d2a8ea6877_0_11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595959"/>
              </a:buClr>
              <a:buSzPts val="1800"/>
              <a:buChar char="●"/>
            </a:pPr>
            <a:r>
              <a:rPr lang="no" sz="1800">
                <a:solidFill>
                  <a:srgbClr val="595959"/>
                </a:solidFill>
              </a:rPr>
              <a:t>Bidrar til å forhindre skolevergring </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no" sz="1800">
                <a:solidFill>
                  <a:srgbClr val="595959"/>
                </a:solidFill>
              </a:rPr>
              <a:t>Bidrar til at elevene opplever mestring, faglig og ikke minst sosialt</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no" sz="1800">
                <a:solidFill>
                  <a:srgbClr val="595959"/>
                </a:solidFill>
              </a:rPr>
              <a:t>Foresatte veldig godt fornøyd. Påvirker også situasjonen hjemme</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no" sz="1800">
                <a:solidFill>
                  <a:srgbClr val="595959"/>
                </a:solidFill>
              </a:rPr>
              <a:t>Elever modnes og tiltaket har bidratt til økt motivasjon</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no" sz="1800">
                <a:solidFill>
                  <a:srgbClr val="595959"/>
                </a:solidFill>
              </a:rPr>
              <a:t>Bidratt til at alle elevene på 9. trinn har fått mulighet til å jobbe med tre og verktøy</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no" sz="1800">
                <a:solidFill>
                  <a:srgbClr val="595959"/>
                </a:solidFill>
              </a:rPr>
              <a:t>Elever på tvers av trinn  hjulpet til under tverrfaglig prosjekt.</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no" sz="1800">
                <a:solidFill>
                  <a:srgbClr val="595959"/>
                </a:solidFill>
              </a:rPr>
              <a:t>Samarbeid med THVGS og Våre Unge.</a:t>
            </a:r>
            <a:endParaRPr sz="18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3cb3a693191_0_17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3cb3a693191_0_17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g3cb3a693191_0_17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2" name="Google Shape;1422;g3cb3a693191_0_17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3cb3a693191_0_17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3cb3a693191_0_17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3cb3a693191_0_17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3cb3a693191_0_17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3cb079729b2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41" name="Google Shape;1441;g3cb079729b2_0_7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g3cb3a693191_0_230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3" name="Google Shape;1193;g3cb3a693191_0_2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61950" algn="l" rtl="0">
              <a:spcBef>
                <a:spcPts val="640"/>
              </a:spcBef>
              <a:spcAft>
                <a:spcPts val="0"/>
              </a:spcAft>
              <a:buClr>
                <a:schemeClr val="dk1"/>
              </a:buClr>
              <a:buSzPts val="2100"/>
              <a:buChar char="●"/>
            </a:pPr>
            <a:r>
              <a:rPr lang="no" sz="2100">
                <a:solidFill>
                  <a:schemeClr val="dk1"/>
                </a:solidFill>
                <a:latin typeface="Calibri"/>
                <a:ea typeface="Calibri"/>
                <a:cs typeface="Calibri"/>
                <a:sym typeface="Calibri"/>
              </a:rPr>
              <a:t>Barndom for hvem? Det legitime livsløpet er lagt fra vugge til jobb. Har dere tenkt på hvor lett det er å havne i utenforskap? Det eneste reelle, aksepterte bruddet, i dette løpet, er et friår etter videregående skole. </a:t>
            </a:r>
            <a:endParaRPr sz="210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Char char="●"/>
            </a:pPr>
            <a:r>
              <a:rPr lang="no" sz="2100">
                <a:solidFill>
                  <a:schemeClr val="dk1"/>
                </a:solidFill>
                <a:latin typeface="Calibri"/>
                <a:ea typeface="Calibri"/>
                <a:cs typeface="Calibri"/>
                <a:sym typeface="Calibri"/>
              </a:rPr>
              <a:t>Utfordre det etablerte: svaret på utenforskap er arbeid/kvalifisering (NEET, Nav-statistikk, kvalifiseringstiltak). </a:t>
            </a:r>
            <a:r>
              <a:rPr lang="no" sz="2100">
                <a:solidFill>
                  <a:srgbClr val="FF0000"/>
                </a:solidFill>
                <a:latin typeface="Calibri"/>
                <a:ea typeface="Calibri"/>
                <a:cs typeface="Calibri"/>
                <a:sym typeface="Calibri"/>
              </a:rPr>
              <a:t>Samfunnet vil ha behov for arbeid langt ut over det vi kan forstå i dag, med kompetanse vi ikke har, og derfor må dette løpet utforskes og endres. Dette løpet har vært for likt i mange år.</a:t>
            </a:r>
            <a:endParaRPr sz="2100">
              <a:solidFill>
                <a:srgbClr val="FF0000"/>
              </a:solidFill>
              <a:latin typeface="Calibri"/>
              <a:ea typeface="Calibri"/>
              <a:cs typeface="Calibri"/>
              <a:sym typeface="Calibri"/>
            </a:endParaRPr>
          </a:p>
          <a:p>
            <a:pPr marL="914400" lvl="1" indent="-361950" algn="l" rtl="0">
              <a:spcBef>
                <a:spcPts val="0"/>
              </a:spcBef>
              <a:spcAft>
                <a:spcPts val="0"/>
              </a:spcAft>
              <a:buClr>
                <a:schemeClr val="dk1"/>
              </a:buClr>
              <a:buSzPts val="2100"/>
              <a:buChar char="○"/>
            </a:pPr>
            <a:r>
              <a:rPr lang="no" sz="2100">
                <a:solidFill>
                  <a:schemeClr val="dk1"/>
                </a:solidFill>
                <a:latin typeface="Calibri"/>
                <a:ea typeface="Calibri"/>
                <a:cs typeface="Calibri"/>
                <a:sym typeface="Calibri"/>
              </a:rPr>
              <a:t>Er svaret at livet blir et godt liv så lenge du er kvalifisert som ung voksen? Eller det fordi det er det vi måler? </a:t>
            </a:r>
            <a:endParaRPr sz="210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no" sz="2100">
                <a:solidFill>
                  <a:schemeClr val="dk1"/>
                </a:solidFill>
                <a:latin typeface="Calibri"/>
                <a:ea typeface="Calibri"/>
                <a:cs typeface="Calibri"/>
                <a:sym typeface="Calibri"/>
              </a:rPr>
              <a:t>Hyperindividualisering - urealistiske forventninger og samfunnet overlater å løse problemet til den enkelte. Det er de unge menneskene som skal fikses, regulere seg. Kanskje er det mer treffende å si at unge </a:t>
            </a:r>
            <a:r>
              <a:rPr lang="no" sz="2100" i="1">
                <a:solidFill>
                  <a:schemeClr val="dk1"/>
                </a:solidFill>
                <a:latin typeface="Calibri"/>
                <a:ea typeface="Calibri"/>
                <a:cs typeface="Calibri"/>
                <a:sym typeface="Calibri"/>
              </a:rPr>
              <a:t>skyves ut</a:t>
            </a:r>
            <a:r>
              <a:rPr lang="no" sz="2100">
                <a:solidFill>
                  <a:schemeClr val="dk1"/>
                </a:solidFill>
                <a:latin typeface="Calibri"/>
                <a:ea typeface="Calibri"/>
                <a:cs typeface="Calibri"/>
                <a:sym typeface="Calibri"/>
              </a:rPr>
              <a:t> heller enn at </a:t>
            </a:r>
            <a:r>
              <a:rPr lang="no" sz="2100" i="1">
                <a:solidFill>
                  <a:schemeClr val="dk1"/>
                </a:solidFill>
                <a:latin typeface="Calibri"/>
                <a:ea typeface="Calibri"/>
                <a:cs typeface="Calibri"/>
                <a:sym typeface="Calibri"/>
              </a:rPr>
              <a:t>de faller ut</a:t>
            </a:r>
            <a:r>
              <a:rPr lang="no" sz="2100">
                <a:solidFill>
                  <a:schemeClr val="dk1"/>
                </a:solidFill>
                <a:latin typeface="Calibri"/>
                <a:ea typeface="Calibri"/>
                <a:cs typeface="Calibri"/>
                <a:sym typeface="Calibri"/>
              </a:rPr>
              <a:t>: godt hjulpet av institusjoner som er designet for å fremelske og utvikle kun en liten andel av de mangfoldige egenskapene og evnene mennesker har. Livsmestring som tverrfaglig tema i skolen med mål om at elevene skal få “kompetanse som fremmer god psykisk og fysisk helse, og som gir muligheter til å ta ansvarlige livsvalg”. PROBLEMER SOM KREVER POLITISKE LØSNINGER (INNOVASJONER) ER BLITT NOE BARNA VÅRE MÅ HÅNDTERE SELV VED HJELP AV PSYKOLOGISKE TEKNIKKER. </a:t>
            </a:r>
            <a:endParaRPr sz="21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g3cb3a693191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9" name="Google Shape;1199;g3cb3a69319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g3cb3a693191_0_1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5" name="Google Shape;1205;g3cb3a693191_0_1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2e3f6aec983_0_4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1" name="Google Shape;1211;g2e3f6aec983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g3cb3a693191_0_2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8" name="Google Shape;1218;g3cb3a693191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3cb079729b2_0_3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4" name="Google Shape;1224;g3cb079729b2_0_3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5" name="Google Shape;1225;g3cb079729b2_0_3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no"/>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12"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12"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12"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12"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0.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12"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12"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12"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12"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12"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12"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om" type="tx">
  <p:cSld name="TITLE_AND_BODY">
    <p:spTree>
      <p:nvGrpSpPr>
        <p:cNvPr id="1" name="Shape 593"/>
        <p:cNvGrpSpPr/>
        <p:nvPr/>
      </p:nvGrpSpPr>
      <p:grpSpPr>
        <a:xfrm>
          <a:off x="0" y="0"/>
          <a:ext cx="0" cy="0"/>
          <a:chOff x="0" y="0"/>
          <a:chExt cx="0" cy="0"/>
        </a:xfrm>
      </p:grpSpPr>
      <p:sp>
        <p:nvSpPr>
          <p:cNvPr id="594" name="Google Shape;594;p107"/>
          <p:cNvSpPr txBox="1">
            <a:spLocks noGrp="1"/>
          </p:cNvSpPr>
          <p:nvPr>
            <p:ph type="sldNum" idx="12"/>
          </p:nvPr>
        </p:nvSpPr>
        <p:spPr>
          <a:xfrm>
            <a:off x="8853785" y="4606847"/>
            <a:ext cx="147600" cy="189300"/>
          </a:xfrm>
          <a:prstGeom prst="rect">
            <a:avLst/>
          </a:prstGeom>
          <a:noFill/>
          <a:ln>
            <a:noFill/>
          </a:ln>
        </p:spPr>
        <p:txBody>
          <a:bodyPr spcFirstLastPara="1" wrap="square" lIns="32750" tIns="32750" rIns="32750" bIns="32750" anchor="b" anchorCtr="0">
            <a:spAutoFit/>
          </a:bodyPr>
          <a:lstStyle>
            <a:lvl1pPr marL="0" marR="0" lvl="0"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sz="90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_Tittel og innhold">
  <p:cSld name="2_Tittel og innhold">
    <p:spTree>
      <p:nvGrpSpPr>
        <p:cNvPr id="1" name="Shape 595"/>
        <p:cNvGrpSpPr/>
        <p:nvPr/>
      </p:nvGrpSpPr>
      <p:grpSpPr>
        <a:xfrm>
          <a:off x="0" y="0"/>
          <a:ext cx="0" cy="0"/>
          <a:chOff x="0" y="0"/>
          <a:chExt cx="0" cy="0"/>
        </a:xfrm>
      </p:grpSpPr>
      <p:pic>
        <p:nvPicPr>
          <p:cNvPr id="596" name="Google Shape;596;p108" descr="Et bilde som inneholder logo, symbol, Grafikk, Font&#10;&#10;Automatisk generert beskrivelse"/>
          <p:cNvPicPr preferRelativeResize="0"/>
          <p:nvPr/>
        </p:nvPicPr>
        <p:blipFill rotWithShape="1">
          <a:blip r:embed="rId2">
            <a:alphaModFix/>
          </a:blip>
          <a:srcRect/>
          <a:stretch/>
        </p:blipFill>
        <p:spPr>
          <a:xfrm>
            <a:off x="59659" y="2924369"/>
            <a:ext cx="1072306" cy="2024516"/>
          </a:xfrm>
          <a:prstGeom prst="rect">
            <a:avLst/>
          </a:prstGeom>
          <a:noFill/>
          <a:ln>
            <a:noFill/>
          </a:ln>
        </p:spPr>
      </p:pic>
      <p:sp>
        <p:nvSpPr>
          <p:cNvPr id="597" name="Google Shape;597;p108"/>
          <p:cNvSpPr txBox="1">
            <a:spLocks noGrp="1"/>
          </p:cNvSpPr>
          <p:nvPr>
            <p:ph type="body" idx="1"/>
          </p:nvPr>
        </p:nvSpPr>
        <p:spPr>
          <a:xfrm>
            <a:off x="1217140" y="1353103"/>
            <a:ext cx="6590700" cy="32634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dk1"/>
              </a:buClr>
              <a:buSzPts val="1500"/>
              <a:buChar char="•"/>
              <a:defRPr sz="1500">
                <a:solidFill>
                  <a:schemeClr val="dk1"/>
                </a:solidFill>
              </a:defRPr>
            </a:lvl1pPr>
            <a:lvl2pPr marL="914400" lvl="1" indent="-317500" algn="l">
              <a:lnSpc>
                <a:spcPct val="90000"/>
              </a:lnSpc>
              <a:spcBef>
                <a:spcPts val="400"/>
              </a:spcBef>
              <a:spcAft>
                <a:spcPts val="0"/>
              </a:spcAft>
              <a:buClr>
                <a:schemeClr val="dk1"/>
              </a:buClr>
              <a:buSzPts val="1400"/>
              <a:buChar char="•"/>
              <a:defRPr sz="1400">
                <a:solidFill>
                  <a:schemeClr val="dk1"/>
                </a:solidFill>
              </a:defRPr>
            </a:lvl2pPr>
            <a:lvl3pPr marL="1371600" lvl="2" indent="-311150" algn="l">
              <a:lnSpc>
                <a:spcPct val="90000"/>
              </a:lnSpc>
              <a:spcBef>
                <a:spcPts val="400"/>
              </a:spcBef>
              <a:spcAft>
                <a:spcPts val="0"/>
              </a:spcAft>
              <a:buClr>
                <a:schemeClr val="accent1"/>
              </a:buClr>
              <a:buSzPts val="1300"/>
              <a:buChar char="•"/>
              <a:defRPr/>
            </a:lvl3pPr>
            <a:lvl4pPr marL="1828800" lvl="3" indent="-298450" algn="l">
              <a:lnSpc>
                <a:spcPct val="90000"/>
              </a:lnSpc>
              <a:spcBef>
                <a:spcPts val="400"/>
              </a:spcBef>
              <a:spcAft>
                <a:spcPts val="0"/>
              </a:spcAft>
              <a:buClr>
                <a:schemeClr val="accent1"/>
              </a:buClr>
              <a:buSzPts val="1100"/>
              <a:buChar char="•"/>
              <a:defRPr/>
            </a:lvl4pPr>
            <a:lvl5pPr marL="2286000" lvl="4" indent="-298450" algn="l">
              <a:lnSpc>
                <a:spcPct val="90000"/>
              </a:lnSpc>
              <a:spcBef>
                <a:spcPts val="400"/>
              </a:spcBef>
              <a:spcAft>
                <a:spcPts val="0"/>
              </a:spcAft>
              <a:buClr>
                <a:schemeClr val="accent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98" name="Google Shape;598;p108"/>
          <p:cNvSpPr txBox="1">
            <a:spLocks noGrp="1"/>
          </p:cNvSpPr>
          <p:nvPr>
            <p:ph type="title"/>
          </p:nvPr>
        </p:nvSpPr>
        <p:spPr>
          <a:xfrm>
            <a:off x="1217140" y="582153"/>
            <a:ext cx="6590700" cy="664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2700"/>
              <a:buFont typeface="Arial"/>
              <a:buNone/>
              <a:defRPr sz="27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599" name="Google Shape;599;p108" descr="Et bilde som inneholder Font, Grafikk, grafisk design, skjermbilde&#10;&#10;KI-generert innhold kan være feil."/>
          <p:cNvPicPr preferRelativeResize="0"/>
          <p:nvPr/>
        </p:nvPicPr>
        <p:blipFill rotWithShape="1">
          <a:blip r:embed="rId3">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tel og bilde">
  <p:cSld name="Tittel og bilde">
    <p:spTree>
      <p:nvGrpSpPr>
        <p:cNvPr id="1" name="Shape 600"/>
        <p:cNvGrpSpPr/>
        <p:nvPr/>
      </p:nvGrpSpPr>
      <p:grpSpPr>
        <a:xfrm>
          <a:off x="0" y="0"/>
          <a:ext cx="0" cy="0"/>
          <a:chOff x="0" y="0"/>
          <a:chExt cx="0" cy="0"/>
        </a:xfrm>
      </p:grpSpPr>
      <p:sp>
        <p:nvSpPr>
          <p:cNvPr id="601" name="Google Shape;601;p109"/>
          <p:cNvSpPr>
            <a:spLocks noGrp="1"/>
          </p:cNvSpPr>
          <p:nvPr>
            <p:ph type="pic" idx="2"/>
          </p:nvPr>
        </p:nvSpPr>
        <p:spPr>
          <a:xfrm>
            <a:off x="639226" y="1226806"/>
            <a:ext cx="7377300" cy="3439500"/>
          </a:xfrm>
          <a:prstGeom prst="rect">
            <a:avLst/>
          </a:prstGeom>
          <a:noFill/>
          <a:ln>
            <a:noFill/>
          </a:ln>
        </p:spPr>
      </p:sp>
      <p:sp>
        <p:nvSpPr>
          <p:cNvPr id="602" name="Google Shape;602;p109"/>
          <p:cNvSpPr txBox="1">
            <a:spLocks noGrp="1"/>
          </p:cNvSpPr>
          <p:nvPr>
            <p:ph type="title"/>
          </p:nvPr>
        </p:nvSpPr>
        <p:spPr>
          <a:xfrm>
            <a:off x="639226" y="332084"/>
            <a:ext cx="7351500" cy="6915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700"/>
              <a:buFont typeface="Arial"/>
              <a:buNone/>
              <a:defRPr sz="27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03" name="Google Shape;603;p109"/>
          <p:cNvSpPr txBox="1"/>
          <p:nvPr/>
        </p:nvSpPr>
        <p:spPr>
          <a:xfrm>
            <a:off x="5432764" y="4666059"/>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604" name="Google Shape;604;p109" descr="Et bilde som inneholder Font, Grafikk, grafisk design, skjermbilde&#10;&#10;KI-generert innhold kan være feil."/>
          <p:cNvPicPr preferRelativeResize="0"/>
          <p:nvPr/>
        </p:nvPicPr>
        <p:blipFill rotWithShape="1">
          <a:blip r:embed="rId2">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tel og 2 bilder ">
  <p:cSld name="Tittel og 2 bilder ">
    <p:spTree>
      <p:nvGrpSpPr>
        <p:cNvPr id="1" name="Shape 605"/>
        <p:cNvGrpSpPr/>
        <p:nvPr/>
      </p:nvGrpSpPr>
      <p:grpSpPr>
        <a:xfrm>
          <a:off x="0" y="0"/>
          <a:ext cx="0" cy="0"/>
          <a:chOff x="0" y="0"/>
          <a:chExt cx="0" cy="0"/>
        </a:xfrm>
      </p:grpSpPr>
      <p:sp>
        <p:nvSpPr>
          <p:cNvPr id="606" name="Google Shape;606;p11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07" name="Google Shape;607;p110"/>
          <p:cNvSpPr>
            <a:spLocks noGrp="1"/>
          </p:cNvSpPr>
          <p:nvPr>
            <p:ph type="pic" idx="2"/>
          </p:nvPr>
        </p:nvSpPr>
        <p:spPr>
          <a:xfrm>
            <a:off x="4572000" y="1316809"/>
            <a:ext cx="3930300" cy="3366600"/>
          </a:xfrm>
          <a:prstGeom prst="rect">
            <a:avLst/>
          </a:prstGeom>
          <a:noFill/>
          <a:ln>
            <a:noFill/>
          </a:ln>
        </p:spPr>
      </p:sp>
      <p:sp>
        <p:nvSpPr>
          <p:cNvPr id="608" name="Google Shape;608;p110"/>
          <p:cNvSpPr>
            <a:spLocks noGrp="1"/>
          </p:cNvSpPr>
          <p:nvPr>
            <p:ph type="pic" idx="3"/>
          </p:nvPr>
        </p:nvSpPr>
        <p:spPr>
          <a:xfrm>
            <a:off x="641739" y="1316809"/>
            <a:ext cx="3930300" cy="3366600"/>
          </a:xfrm>
          <a:prstGeom prst="rect">
            <a:avLst/>
          </a:prstGeom>
          <a:noFill/>
          <a:ln>
            <a:noFill/>
          </a:ln>
        </p:spPr>
      </p:sp>
      <p:sp>
        <p:nvSpPr>
          <p:cNvPr id="609" name="Google Shape;609;p110"/>
          <p:cNvSpPr txBox="1">
            <a:spLocks noGrp="1"/>
          </p:cNvSpPr>
          <p:nvPr>
            <p:ph type="body" idx="1"/>
          </p:nvPr>
        </p:nvSpPr>
        <p:spPr>
          <a:xfrm>
            <a:off x="641739" y="4709464"/>
            <a:ext cx="7860600" cy="134100"/>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SzPts val="700"/>
              <a:buNone/>
              <a:defRPr sz="700">
                <a:solidFill>
                  <a:schemeClr val="dk1"/>
                </a:solidFill>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iste side">
  <p:cSld name="Siste side">
    <p:spTree>
      <p:nvGrpSpPr>
        <p:cNvPr id="1" name="Shape 610"/>
        <p:cNvGrpSpPr/>
        <p:nvPr/>
      </p:nvGrpSpPr>
      <p:grpSpPr>
        <a:xfrm>
          <a:off x="0" y="0"/>
          <a:ext cx="0" cy="0"/>
          <a:chOff x="0" y="0"/>
          <a:chExt cx="0" cy="0"/>
        </a:xfrm>
      </p:grpSpPr>
      <p:sp>
        <p:nvSpPr>
          <p:cNvPr id="611" name="Google Shape;611;p111"/>
          <p:cNvSpPr/>
          <p:nvPr/>
        </p:nvSpPr>
        <p:spPr>
          <a:xfrm>
            <a:off x="0" y="0"/>
            <a:ext cx="9144000" cy="4200600"/>
          </a:xfrm>
          <a:prstGeom prst="rect">
            <a:avLst/>
          </a:prstGeom>
          <a:solidFill>
            <a:srgbClr val="E4D6D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2" name="Google Shape;612;p111"/>
          <p:cNvSpPr txBox="1">
            <a:spLocks noGrp="1"/>
          </p:cNvSpPr>
          <p:nvPr>
            <p:ph type="title"/>
          </p:nvPr>
        </p:nvSpPr>
        <p:spPr>
          <a:xfrm>
            <a:off x="628650" y="1220545"/>
            <a:ext cx="7886700" cy="8073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dk1"/>
              </a:buClr>
              <a:buSzPts val="2700"/>
              <a:buFont typeface="Arial"/>
              <a:buNone/>
              <a:defRPr sz="2700" b="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613" name="Google Shape;613;p111" descr="Et bilde som inneholder symbol, logo, Grafikk&#10;&#10;Automatisk generert beskrivelse"/>
          <p:cNvPicPr preferRelativeResize="0"/>
          <p:nvPr/>
        </p:nvPicPr>
        <p:blipFill rotWithShape="1">
          <a:blip r:embed="rId2">
            <a:alphaModFix/>
          </a:blip>
          <a:srcRect/>
          <a:stretch/>
        </p:blipFill>
        <p:spPr>
          <a:xfrm>
            <a:off x="3069020" y="4534619"/>
            <a:ext cx="698994" cy="243482"/>
          </a:xfrm>
          <a:prstGeom prst="rect">
            <a:avLst/>
          </a:prstGeom>
          <a:noFill/>
          <a:ln>
            <a:noFill/>
          </a:ln>
        </p:spPr>
      </p:pic>
      <p:pic>
        <p:nvPicPr>
          <p:cNvPr id="614" name="Google Shape;614;p111" descr="Et bilde som inneholder flagg, tekst, symbol&#10;&#10;Automatisk generert beskrivelse"/>
          <p:cNvPicPr preferRelativeResize="0"/>
          <p:nvPr/>
        </p:nvPicPr>
        <p:blipFill rotWithShape="1">
          <a:blip r:embed="rId3">
            <a:alphaModFix/>
          </a:blip>
          <a:srcRect/>
          <a:stretch/>
        </p:blipFill>
        <p:spPr>
          <a:xfrm>
            <a:off x="2060708" y="4420353"/>
            <a:ext cx="787644" cy="424589"/>
          </a:xfrm>
          <a:prstGeom prst="rect">
            <a:avLst/>
          </a:prstGeom>
          <a:noFill/>
          <a:ln>
            <a:noFill/>
          </a:ln>
        </p:spPr>
      </p:pic>
      <p:pic>
        <p:nvPicPr>
          <p:cNvPr id="615" name="Google Shape;615;p111" descr="Et bilde som inneholder logo, Grafikk, Font, symbol&#10;&#10;Automatisk generert beskrivelse"/>
          <p:cNvPicPr preferRelativeResize="0"/>
          <p:nvPr/>
        </p:nvPicPr>
        <p:blipFill rotWithShape="1">
          <a:blip r:embed="rId4">
            <a:alphaModFix/>
          </a:blip>
          <a:srcRect/>
          <a:stretch/>
        </p:blipFill>
        <p:spPr>
          <a:xfrm>
            <a:off x="1182238" y="4534619"/>
            <a:ext cx="684335" cy="247019"/>
          </a:xfrm>
          <a:prstGeom prst="rect">
            <a:avLst/>
          </a:prstGeom>
          <a:noFill/>
          <a:ln>
            <a:noFill/>
          </a:ln>
        </p:spPr>
      </p:pic>
      <p:pic>
        <p:nvPicPr>
          <p:cNvPr id="616" name="Google Shape;616;p111" descr="Et bilde som inneholder Font, logo, Grafikk, tekst&#10;&#10;Automatisk generert beskrivelse"/>
          <p:cNvPicPr preferRelativeResize="0"/>
          <p:nvPr/>
        </p:nvPicPr>
        <p:blipFill rotWithShape="1">
          <a:blip r:embed="rId5">
            <a:alphaModFix/>
          </a:blip>
          <a:srcRect/>
          <a:stretch/>
        </p:blipFill>
        <p:spPr>
          <a:xfrm>
            <a:off x="249023" y="4534619"/>
            <a:ext cx="692725" cy="243481"/>
          </a:xfrm>
          <a:prstGeom prst="rect">
            <a:avLst/>
          </a:prstGeom>
          <a:noFill/>
          <a:ln>
            <a:noFill/>
          </a:ln>
        </p:spPr>
      </p:pic>
      <p:pic>
        <p:nvPicPr>
          <p:cNvPr id="617" name="Google Shape;617;p111" descr="Et bilde som inneholder Grafikk, symbol, logo, grafisk design&#10;&#10;Automatisk generert beskrivelse"/>
          <p:cNvPicPr preferRelativeResize="0"/>
          <p:nvPr/>
        </p:nvPicPr>
        <p:blipFill rotWithShape="1">
          <a:blip r:embed="rId6">
            <a:alphaModFix/>
          </a:blip>
          <a:srcRect/>
          <a:stretch/>
        </p:blipFill>
        <p:spPr>
          <a:xfrm>
            <a:off x="4886969" y="4534619"/>
            <a:ext cx="606667" cy="248400"/>
          </a:xfrm>
          <a:prstGeom prst="rect">
            <a:avLst/>
          </a:prstGeom>
          <a:noFill/>
          <a:ln>
            <a:noFill/>
          </a:ln>
        </p:spPr>
      </p:pic>
      <p:pic>
        <p:nvPicPr>
          <p:cNvPr id="618" name="Google Shape;618;p111" descr="Et bilde som inneholder silhuett, skygge&#10;&#10;Automatisk generert beskrivelse med lav konfidens"/>
          <p:cNvPicPr preferRelativeResize="0"/>
          <p:nvPr/>
        </p:nvPicPr>
        <p:blipFill rotWithShape="1">
          <a:blip r:embed="rId7">
            <a:alphaModFix/>
          </a:blip>
          <a:srcRect/>
          <a:stretch/>
        </p:blipFill>
        <p:spPr>
          <a:xfrm>
            <a:off x="3967313" y="4534619"/>
            <a:ext cx="754381" cy="245646"/>
          </a:xfrm>
          <a:prstGeom prst="rect">
            <a:avLst/>
          </a:prstGeom>
          <a:noFill/>
          <a:ln>
            <a:noFill/>
          </a:ln>
        </p:spPr>
      </p:pic>
      <p:pic>
        <p:nvPicPr>
          <p:cNvPr id="619" name="Google Shape;619;p111" descr="Et bilde som inneholder Grafikk, skjermbilde, Font, logo&#10;&#10;Automatisk generert beskrivelse"/>
          <p:cNvPicPr preferRelativeResize="0"/>
          <p:nvPr/>
        </p:nvPicPr>
        <p:blipFill rotWithShape="1">
          <a:blip r:embed="rId8">
            <a:alphaModFix/>
          </a:blip>
          <a:srcRect/>
          <a:stretch/>
        </p:blipFill>
        <p:spPr>
          <a:xfrm>
            <a:off x="6803037" y="4556833"/>
            <a:ext cx="560508" cy="133588"/>
          </a:xfrm>
          <a:prstGeom prst="rect">
            <a:avLst/>
          </a:prstGeom>
          <a:noFill/>
          <a:ln>
            <a:noFill/>
          </a:ln>
        </p:spPr>
      </p:pic>
      <p:pic>
        <p:nvPicPr>
          <p:cNvPr id="620" name="Google Shape;620;p111"/>
          <p:cNvPicPr preferRelativeResize="0"/>
          <p:nvPr/>
        </p:nvPicPr>
        <p:blipFill rotWithShape="1">
          <a:blip r:embed="rId9">
            <a:alphaModFix/>
          </a:blip>
          <a:srcRect/>
          <a:stretch/>
        </p:blipFill>
        <p:spPr>
          <a:xfrm>
            <a:off x="8471381" y="4534619"/>
            <a:ext cx="450969" cy="450079"/>
          </a:xfrm>
          <a:prstGeom prst="rect">
            <a:avLst/>
          </a:prstGeom>
          <a:noFill/>
          <a:ln>
            <a:noFill/>
          </a:ln>
        </p:spPr>
      </p:pic>
      <p:pic>
        <p:nvPicPr>
          <p:cNvPr id="621" name="Google Shape;621;p111" descr="Et bilde som inneholder sort, mørke&#10;&#10;Automatisk generert beskrivelse"/>
          <p:cNvPicPr preferRelativeResize="0"/>
          <p:nvPr/>
        </p:nvPicPr>
        <p:blipFill rotWithShape="1">
          <a:blip r:embed="rId10">
            <a:alphaModFix/>
          </a:blip>
          <a:srcRect/>
          <a:stretch/>
        </p:blipFill>
        <p:spPr>
          <a:xfrm>
            <a:off x="7603475" y="4556062"/>
            <a:ext cx="716574" cy="165761"/>
          </a:xfrm>
          <a:prstGeom prst="rect">
            <a:avLst/>
          </a:prstGeom>
          <a:noFill/>
          <a:ln>
            <a:noFill/>
          </a:ln>
        </p:spPr>
      </p:pic>
      <p:pic>
        <p:nvPicPr>
          <p:cNvPr id="622" name="Google Shape;622;p111" descr="Et bilde som inneholder Font, Grafikk, logo, tekst&#10;&#10;Automatisk generert beskrivelse"/>
          <p:cNvPicPr preferRelativeResize="0"/>
          <p:nvPr/>
        </p:nvPicPr>
        <p:blipFill rotWithShape="1">
          <a:blip r:embed="rId11">
            <a:alphaModFix/>
          </a:blip>
          <a:srcRect/>
          <a:stretch/>
        </p:blipFill>
        <p:spPr>
          <a:xfrm>
            <a:off x="5565829" y="4534619"/>
            <a:ext cx="1107731" cy="384867"/>
          </a:xfrm>
          <a:prstGeom prst="rect">
            <a:avLst/>
          </a:prstGeom>
          <a:noFill/>
          <a:ln>
            <a:noFill/>
          </a:ln>
        </p:spPr>
      </p:pic>
      <p:sp>
        <p:nvSpPr>
          <p:cNvPr id="623" name="Google Shape;623;p111"/>
          <p:cNvSpPr txBox="1">
            <a:spLocks noGrp="1"/>
          </p:cNvSpPr>
          <p:nvPr>
            <p:ph type="body" idx="1"/>
          </p:nvPr>
        </p:nvSpPr>
        <p:spPr>
          <a:xfrm>
            <a:off x="2599177" y="2070273"/>
            <a:ext cx="4606500" cy="4902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SzPts val="1400"/>
              <a:buNone/>
              <a:defRPr sz="14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pic>
        <p:nvPicPr>
          <p:cNvPr id="624" name="Google Shape;624;p111" descr="Et bilde som inneholder Font, Grafikk, grafisk design, skjermbilde&#10;&#10;KI-generert innhold kan være feil."/>
          <p:cNvPicPr preferRelativeResize="0"/>
          <p:nvPr/>
        </p:nvPicPr>
        <p:blipFill rotWithShape="1">
          <a:blip r:embed="rId12">
            <a:alphaModFix/>
          </a:blip>
          <a:srcRect/>
          <a:stretch/>
        </p:blipFill>
        <p:spPr>
          <a:xfrm>
            <a:off x="3861790" y="2762569"/>
            <a:ext cx="1719809" cy="1235715"/>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2_Forside 2">
  <p:cSld name="2_Forside 2">
    <p:spTree>
      <p:nvGrpSpPr>
        <p:cNvPr id="1" name="Shape 625"/>
        <p:cNvGrpSpPr/>
        <p:nvPr/>
      </p:nvGrpSpPr>
      <p:grpSpPr>
        <a:xfrm>
          <a:off x="0" y="0"/>
          <a:ext cx="0" cy="0"/>
          <a:chOff x="0" y="0"/>
          <a:chExt cx="0" cy="0"/>
        </a:xfrm>
      </p:grpSpPr>
      <p:sp>
        <p:nvSpPr>
          <p:cNvPr id="626" name="Google Shape;626;p112"/>
          <p:cNvSpPr/>
          <p:nvPr/>
        </p:nvSpPr>
        <p:spPr>
          <a:xfrm>
            <a:off x="571960" y="1153813"/>
            <a:ext cx="4173000" cy="3778800"/>
          </a:xfrm>
          <a:prstGeom prst="rect">
            <a:avLst/>
          </a:prstGeom>
          <a:solidFill>
            <a:srgbClr val="E5D6E0">
              <a:alpha val="4902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27" name="Google Shape;627;p112"/>
          <p:cNvSpPr>
            <a:spLocks noGrp="1"/>
          </p:cNvSpPr>
          <p:nvPr>
            <p:ph type="pic" idx="2"/>
          </p:nvPr>
        </p:nvSpPr>
        <p:spPr>
          <a:xfrm>
            <a:off x="5097163" y="1051360"/>
            <a:ext cx="3901200" cy="3871200"/>
          </a:xfrm>
          <a:prstGeom prst="rect">
            <a:avLst/>
          </a:prstGeom>
          <a:noFill/>
          <a:ln>
            <a:noFill/>
          </a:ln>
        </p:spPr>
      </p:sp>
      <p:sp>
        <p:nvSpPr>
          <p:cNvPr id="628" name="Google Shape;628;p112"/>
          <p:cNvSpPr txBox="1">
            <a:spLocks noGrp="1"/>
          </p:cNvSpPr>
          <p:nvPr>
            <p:ph type="body" idx="1"/>
          </p:nvPr>
        </p:nvSpPr>
        <p:spPr>
          <a:xfrm>
            <a:off x="641739" y="2843378"/>
            <a:ext cx="3881100" cy="4902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629" name="Google Shape;629;p112"/>
          <p:cNvSpPr txBox="1">
            <a:spLocks noGrp="1"/>
          </p:cNvSpPr>
          <p:nvPr>
            <p:ph type="title"/>
          </p:nvPr>
        </p:nvSpPr>
        <p:spPr>
          <a:xfrm>
            <a:off x="641739" y="1640140"/>
            <a:ext cx="40605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30" name="Google Shape;630;p112"/>
          <p:cNvSpPr txBox="1"/>
          <p:nvPr/>
        </p:nvSpPr>
        <p:spPr>
          <a:xfrm>
            <a:off x="641739" y="4555501"/>
            <a:ext cx="1186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sp>
        <p:nvSpPr>
          <p:cNvPr id="631" name="Google Shape;631;p112"/>
          <p:cNvSpPr txBox="1"/>
          <p:nvPr/>
        </p:nvSpPr>
        <p:spPr>
          <a:xfrm>
            <a:off x="6405282" y="4922783"/>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632" name="Google Shape;632;p112" descr="Et bilde som inneholder Font, Grafikk, grafisk design, skjermbilde&#10;&#10;KI-generert innhold kan være feil."/>
          <p:cNvPicPr preferRelativeResize="0"/>
          <p:nvPr/>
        </p:nvPicPr>
        <p:blipFill rotWithShape="1">
          <a:blip r:embed="rId2">
            <a:alphaModFix/>
          </a:blip>
          <a:srcRect/>
          <a:stretch/>
        </p:blipFill>
        <p:spPr>
          <a:xfrm>
            <a:off x="571960" y="263914"/>
            <a:ext cx="1095930" cy="787446"/>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1_Forside 3">
  <p:cSld name="1_Forside 3">
    <p:spTree>
      <p:nvGrpSpPr>
        <p:cNvPr id="1" name="Shape 633"/>
        <p:cNvGrpSpPr/>
        <p:nvPr/>
      </p:nvGrpSpPr>
      <p:grpSpPr>
        <a:xfrm>
          <a:off x="0" y="0"/>
          <a:ext cx="0" cy="0"/>
          <a:chOff x="0" y="0"/>
          <a:chExt cx="0" cy="0"/>
        </a:xfrm>
      </p:grpSpPr>
      <p:sp>
        <p:nvSpPr>
          <p:cNvPr id="634" name="Google Shape;634;p113"/>
          <p:cNvSpPr/>
          <p:nvPr/>
        </p:nvSpPr>
        <p:spPr>
          <a:xfrm>
            <a:off x="255493" y="202266"/>
            <a:ext cx="8633100" cy="4739100"/>
          </a:xfrm>
          <a:prstGeom prst="rect">
            <a:avLst/>
          </a:prstGeom>
          <a:solidFill>
            <a:srgbClr val="E4D6DF">
              <a:alpha val="4392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5" name="Google Shape;635;p113"/>
          <p:cNvSpPr txBox="1">
            <a:spLocks noGrp="1"/>
          </p:cNvSpPr>
          <p:nvPr>
            <p:ph type="body" idx="1"/>
          </p:nvPr>
        </p:nvSpPr>
        <p:spPr>
          <a:xfrm>
            <a:off x="1470767" y="3732258"/>
            <a:ext cx="3981300" cy="4902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636" name="Google Shape;636;p113"/>
          <p:cNvSpPr txBox="1">
            <a:spLocks noGrp="1"/>
          </p:cNvSpPr>
          <p:nvPr>
            <p:ph type="title"/>
          </p:nvPr>
        </p:nvSpPr>
        <p:spPr>
          <a:xfrm>
            <a:off x="1470767" y="2657635"/>
            <a:ext cx="60009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37" name="Google Shape;637;p113"/>
          <p:cNvSpPr txBox="1"/>
          <p:nvPr/>
        </p:nvSpPr>
        <p:spPr>
          <a:xfrm>
            <a:off x="1470767" y="4574102"/>
            <a:ext cx="1735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pic>
        <p:nvPicPr>
          <p:cNvPr id="638" name="Google Shape;638;p113" descr="Et bilde som inneholder Font, Grafikk, grafisk design, skjermbilde&#10;&#10;KI-generert innhold kan være feil."/>
          <p:cNvPicPr preferRelativeResize="0"/>
          <p:nvPr/>
        </p:nvPicPr>
        <p:blipFill rotWithShape="1">
          <a:blip r:embed="rId2">
            <a:alphaModFix/>
          </a:blip>
          <a:srcRect/>
          <a:stretch/>
        </p:blipFill>
        <p:spPr>
          <a:xfrm>
            <a:off x="690166" y="538417"/>
            <a:ext cx="2209916" cy="1587866"/>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1_Forside 4">
  <p:cSld name="1_Forside 4">
    <p:spTree>
      <p:nvGrpSpPr>
        <p:cNvPr id="1" name="Shape 639"/>
        <p:cNvGrpSpPr/>
        <p:nvPr/>
      </p:nvGrpSpPr>
      <p:grpSpPr>
        <a:xfrm>
          <a:off x="0" y="0"/>
          <a:ext cx="0" cy="0"/>
          <a:chOff x="0" y="0"/>
          <a:chExt cx="0" cy="0"/>
        </a:xfrm>
      </p:grpSpPr>
      <p:sp>
        <p:nvSpPr>
          <p:cNvPr id="640" name="Google Shape;640;p114"/>
          <p:cNvSpPr/>
          <p:nvPr/>
        </p:nvSpPr>
        <p:spPr>
          <a:xfrm>
            <a:off x="255493" y="242607"/>
            <a:ext cx="8633100" cy="4739100"/>
          </a:xfrm>
          <a:prstGeom prst="rect">
            <a:avLst/>
          </a:prstGeom>
          <a:solidFill>
            <a:srgbClr val="E4D6DF">
              <a:alpha val="2392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41" name="Google Shape;641;p114" descr="Et bilde som inneholder logo, symbol, Grafikk, Font&#10;&#10;Automatisk generert beskrivelse"/>
          <p:cNvPicPr preferRelativeResize="0"/>
          <p:nvPr/>
        </p:nvPicPr>
        <p:blipFill rotWithShape="1">
          <a:blip r:embed="rId2">
            <a:alphaModFix/>
          </a:blip>
          <a:srcRect/>
          <a:stretch/>
        </p:blipFill>
        <p:spPr>
          <a:xfrm>
            <a:off x="6815372" y="1523668"/>
            <a:ext cx="2003628" cy="3782853"/>
          </a:xfrm>
          <a:prstGeom prst="rect">
            <a:avLst/>
          </a:prstGeom>
          <a:noFill/>
          <a:ln>
            <a:noFill/>
          </a:ln>
        </p:spPr>
      </p:pic>
      <p:sp>
        <p:nvSpPr>
          <p:cNvPr id="642" name="Google Shape;642;p114"/>
          <p:cNvSpPr txBox="1">
            <a:spLocks noGrp="1"/>
          </p:cNvSpPr>
          <p:nvPr>
            <p:ph type="body" idx="1"/>
          </p:nvPr>
        </p:nvSpPr>
        <p:spPr>
          <a:xfrm>
            <a:off x="1457319" y="3732258"/>
            <a:ext cx="3981300" cy="4902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500"/>
              <a:buNone/>
              <a:defRPr sz="15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643" name="Google Shape;643;p114"/>
          <p:cNvSpPr txBox="1">
            <a:spLocks noGrp="1"/>
          </p:cNvSpPr>
          <p:nvPr>
            <p:ph type="title"/>
          </p:nvPr>
        </p:nvSpPr>
        <p:spPr>
          <a:xfrm>
            <a:off x="1457319" y="2657635"/>
            <a:ext cx="55353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44" name="Google Shape;644;p114"/>
          <p:cNvSpPr txBox="1"/>
          <p:nvPr/>
        </p:nvSpPr>
        <p:spPr>
          <a:xfrm>
            <a:off x="1457319" y="4574102"/>
            <a:ext cx="1735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pic>
        <p:nvPicPr>
          <p:cNvPr id="645" name="Google Shape;645;p114" descr="Et bilde som inneholder Font, Grafikk, grafisk design, skjermbilde&#10;&#10;KI-generert innhold kan være feil."/>
          <p:cNvPicPr preferRelativeResize="0"/>
          <p:nvPr/>
        </p:nvPicPr>
        <p:blipFill rotWithShape="1">
          <a:blip r:embed="rId3">
            <a:alphaModFix/>
          </a:blip>
          <a:srcRect/>
          <a:stretch/>
        </p:blipFill>
        <p:spPr>
          <a:xfrm>
            <a:off x="690166" y="538417"/>
            <a:ext cx="2209916" cy="1587866"/>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1_Tittel og innhold med bilde">
  <p:cSld name="1_Tittel og innhold med bilde">
    <p:spTree>
      <p:nvGrpSpPr>
        <p:cNvPr id="1" name="Shape 646"/>
        <p:cNvGrpSpPr/>
        <p:nvPr/>
      </p:nvGrpSpPr>
      <p:grpSpPr>
        <a:xfrm>
          <a:off x="0" y="0"/>
          <a:ext cx="0" cy="0"/>
          <a:chOff x="0" y="0"/>
          <a:chExt cx="0" cy="0"/>
        </a:xfrm>
      </p:grpSpPr>
      <p:sp>
        <p:nvSpPr>
          <p:cNvPr id="647" name="Google Shape;647;p115"/>
          <p:cNvSpPr txBox="1">
            <a:spLocks noGrp="1"/>
          </p:cNvSpPr>
          <p:nvPr>
            <p:ph type="title"/>
          </p:nvPr>
        </p:nvSpPr>
        <p:spPr>
          <a:xfrm>
            <a:off x="1199340" y="557633"/>
            <a:ext cx="6000900" cy="664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C99700"/>
              </a:buClr>
              <a:buSzPts val="2700"/>
              <a:buFont typeface="Arial"/>
              <a:buNone/>
              <a:defRPr sz="2700">
                <a:solidFill>
                  <a:srgbClr val="C9970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48" name="Google Shape;648;p115"/>
          <p:cNvSpPr txBox="1">
            <a:spLocks noGrp="1"/>
          </p:cNvSpPr>
          <p:nvPr>
            <p:ph type="body" idx="1"/>
          </p:nvPr>
        </p:nvSpPr>
        <p:spPr>
          <a:xfrm>
            <a:off x="1199340" y="1293640"/>
            <a:ext cx="3481500" cy="33666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rgbClr val="C99700"/>
              </a:buClr>
              <a:buSzPts val="1500"/>
              <a:buChar char="•"/>
              <a:defRPr sz="1500"/>
            </a:lvl1pPr>
            <a:lvl2pPr marL="914400" lvl="1" indent="-317500" algn="l">
              <a:lnSpc>
                <a:spcPct val="90000"/>
              </a:lnSpc>
              <a:spcBef>
                <a:spcPts val="400"/>
              </a:spcBef>
              <a:spcAft>
                <a:spcPts val="0"/>
              </a:spcAft>
              <a:buClr>
                <a:srgbClr val="C99700"/>
              </a:buClr>
              <a:buSzPts val="1400"/>
              <a:buChar char="•"/>
              <a:defRPr sz="1400"/>
            </a:lvl2pPr>
            <a:lvl3pPr marL="1371600" lvl="2" indent="-311150" algn="l">
              <a:lnSpc>
                <a:spcPct val="90000"/>
              </a:lnSpc>
              <a:spcBef>
                <a:spcPts val="400"/>
              </a:spcBef>
              <a:spcAft>
                <a:spcPts val="0"/>
              </a:spcAft>
              <a:buClr>
                <a:schemeClr val="accent1"/>
              </a:buClr>
              <a:buSzPts val="1300"/>
              <a:buChar char="•"/>
              <a:defRPr/>
            </a:lvl3pPr>
            <a:lvl4pPr marL="1828800" lvl="3" indent="-298450" algn="l">
              <a:lnSpc>
                <a:spcPct val="90000"/>
              </a:lnSpc>
              <a:spcBef>
                <a:spcPts val="400"/>
              </a:spcBef>
              <a:spcAft>
                <a:spcPts val="0"/>
              </a:spcAft>
              <a:buClr>
                <a:schemeClr val="accent1"/>
              </a:buClr>
              <a:buSzPts val="1100"/>
              <a:buChar char="•"/>
              <a:defRPr/>
            </a:lvl4pPr>
            <a:lvl5pPr marL="2286000" lvl="4" indent="-298450" algn="l">
              <a:lnSpc>
                <a:spcPct val="90000"/>
              </a:lnSpc>
              <a:spcBef>
                <a:spcPts val="400"/>
              </a:spcBef>
              <a:spcAft>
                <a:spcPts val="0"/>
              </a:spcAft>
              <a:buClr>
                <a:schemeClr val="accent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49" name="Google Shape;649;p115"/>
          <p:cNvSpPr>
            <a:spLocks noGrp="1"/>
          </p:cNvSpPr>
          <p:nvPr>
            <p:ph type="pic" idx="2"/>
          </p:nvPr>
        </p:nvSpPr>
        <p:spPr>
          <a:xfrm>
            <a:off x="4767353" y="1293640"/>
            <a:ext cx="3930300" cy="3366600"/>
          </a:xfrm>
          <a:prstGeom prst="rect">
            <a:avLst/>
          </a:prstGeom>
          <a:noFill/>
          <a:ln>
            <a:noFill/>
          </a:ln>
        </p:spPr>
      </p:sp>
      <p:pic>
        <p:nvPicPr>
          <p:cNvPr id="650" name="Google Shape;650;p115" descr="Et bilde som inneholder gul, design&#10;&#10;KI-generert innhold kan være feil."/>
          <p:cNvPicPr preferRelativeResize="0"/>
          <p:nvPr/>
        </p:nvPicPr>
        <p:blipFill rotWithShape="1">
          <a:blip r:embed="rId2">
            <a:alphaModFix/>
          </a:blip>
          <a:srcRect/>
          <a:stretch/>
        </p:blipFill>
        <p:spPr>
          <a:xfrm>
            <a:off x="126658" y="3659591"/>
            <a:ext cx="980817" cy="1000532"/>
          </a:xfrm>
          <a:prstGeom prst="rect">
            <a:avLst/>
          </a:prstGeom>
          <a:noFill/>
          <a:ln>
            <a:noFill/>
          </a:ln>
        </p:spPr>
      </p:pic>
      <p:sp>
        <p:nvSpPr>
          <p:cNvPr id="651" name="Google Shape;651;p115"/>
          <p:cNvSpPr txBox="1"/>
          <p:nvPr/>
        </p:nvSpPr>
        <p:spPr>
          <a:xfrm>
            <a:off x="6113929" y="4711124"/>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652" name="Google Shape;652;p115" descr="Et bilde som inneholder Font, Grafikk, grafisk design, skjermbilde&#10;&#10;KI-generert innhold kan være feil."/>
          <p:cNvPicPr preferRelativeResize="0"/>
          <p:nvPr/>
        </p:nvPicPr>
        <p:blipFill rotWithShape="1">
          <a:blip r:embed="rId3">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1_Tittel og to tekstdeler">
  <p:cSld name="1_Tittel og to tekstdeler">
    <p:spTree>
      <p:nvGrpSpPr>
        <p:cNvPr id="1" name="Shape 653"/>
        <p:cNvGrpSpPr/>
        <p:nvPr/>
      </p:nvGrpSpPr>
      <p:grpSpPr>
        <a:xfrm>
          <a:off x="0" y="0"/>
          <a:ext cx="0" cy="0"/>
          <a:chOff x="0" y="0"/>
          <a:chExt cx="0" cy="0"/>
        </a:xfrm>
      </p:grpSpPr>
      <p:sp>
        <p:nvSpPr>
          <p:cNvPr id="654" name="Google Shape;654;p116"/>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dk1"/>
              </a:buClr>
              <a:buSzPts val="1500"/>
              <a:buChar char="•"/>
              <a:defRPr sz="1500"/>
            </a:lvl1pPr>
            <a:lvl2pPr marL="914400" lvl="1" indent="-317500" algn="l">
              <a:lnSpc>
                <a:spcPct val="90000"/>
              </a:lnSpc>
              <a:spcBef>
                <a:spcPts val="400"/>
              </a:spcBef>
              <a:spcAft>
                <a:spcPts val="0"/>
              </a:spcAft>
              <a:buClr>
                <a:schemeClr val="dk1"/>
              </a:buClr>
              <a:buSzPts val="1400"/>
              <a:buChar char="•"/>
              <a:defRPr sz="1400"/>
            </a:lvl2pPr>
            <a:lvl3pPr marL="1371600" lvl="2" indent="-311150" algn="l">
              <a:lnSpc>
                <a:spcPct val="90000"/>
              </a:lnSpc>
              <a:spcBef>
                <a:spcPts val="400"/>
              </a:spcBef>
              <a:spcAft>
                <a:spcPts val="0"/>
              </a:spcAft>
              <a:buClr>
                <a:schemeClr val="dk1"/>
              </a:buClr>
              <a:buSzPts val="1300"/>
              <a:buChar char="•"/>
              <a:defRPr/>
            </a:lvl3pPr>
            <a:lvl4pPr marL="1828800" lvl="3" indent="-298450" algn="l">
              <a:lnSpc>
                <a:spcPct val="90000"/>
              </a:lnSpc>
              <a:spcBef>
                <a:spcPts val="400"/>
              </a:spcBef>
              <a:spcAft>
                <a:spcPts val="0"/>
              </a:spcAft>
              <a:buClr>
                <a:schemeClr val="dk1"/>
              </a:buClr>
              <a:buSzPts val="1100"/>
              <a:buChar char="•"/>
              <a:defRPr/>
            </a:lvl4pPr>
            <a:lvl5pPr marL="2286000" lvl="4" indent="-298450" algn="l">
              <a:lnSpc>
                <a:spcPct val="90000"/>
              </a:lnSpc>
              <a:spcBef>
                <a:spcPts val="400"/>
              </a:spcBef>
              <a:spcAft>
                <a:spcPts val="0"/>
              </a:spcAft>
              <a:buClr>
                <a:schemeClr val="dk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55" name="Google Shape;655;p116"/>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dk1"/>
              </a:buClr>
              <a:buSzPts val="1500"/>
              <a:buChar char="•"/>
              <a:defRPr sz="1500"/>
            </a:lvl1pPr>
            <a:lvl2pPr marL="914400" lvl="1" indent="-317500" algn="l">
              <a:lnSpc>
                <a:spcPct val="90000"/>
              </a:lnSpc>
              <a:spcBef>
                <a:spcPts val="400"/>
              </a:spcBef>
              <a:spcAft>
                <a:spcPts val="0"/>
              </a:spcAft>
              <a:buClr>
                <a:schemeClr val="dk1"/>
              </a:buClr>
              <a:buSzPts val="1400"/>
              <a:buChar char="•"/>
              <a:defRPr sz="1400"/>
            </a:lvl2pPr>
            <a:lvl3pPr marL="1371600" lvl="2" indent="-311150" algn="l">
              <a:lnSpc>
                <a:spcPct val="90000"/>
              </a:lnSpc>
              <a:spcBef>
                <a:spcPts val="400"/>
              </a:spcBef>
              <a:spcAft>
                <a:spcPts val="0"/>
              </a:spcAft>
              <a:buClr>
                <a:schemeClr val="dk1"/>
              </a:buClr>
              <a:buSzPts val="1300"/>
              <a:buChar char="•"/>
              <a:defRPr/>
            </a:lvl3pPr>
            <a:lvl4pPr marL="1828800" lvl="3" indent="-298450" algn="l">
              <a:lnSpc>
                <a:spcPct val="90000"/>
              </a:lnSpc>
              <a:spcBef>
                <a:spcPts val="400"/>
              </a:spcBef>
              <a:spcAft>
                <a:spcPts val="0"/>
              </a:spcAft>
              <a:buClr>
                <a:schemeClr val="dk1"/>
              </a:buClr>
              <a:buSzPts val="1100"/>
              <a:buChar char="•"/>
              <a:defRPr/>
            </a:lvl4pPr>
            <a:lvl5pPr marL="2286000" lvl="4" indent="-298450" algn="l">
              <a:lnSpc>
                <a:spcPct val="90000"/>
              </a:lnSpc>
              <a:spcBef>
                <a:spcPts val="400"/>
              </a:spcBef>
              <a:spcAft>
                <a:spcPts val="0"/>
              </a:spcAft>
              <a:buClr>
                <a:schemeClr val="dk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56" name="Google Shape;656;p116"/>
          <p:cNvSpPr txBox="1">
            <a:spLocks noGrp="1"/>
          </p:cNvSpPr>
          <p:nvPr>
            <p:ph type="title"/>
          </p:nvPr>
        </p:nvSpPr>
        <p:spPr>
          <a:xfrm>
            <a:off x="628650" y="792401"/>
            <a:ext cx="7224600" cy="3924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2700"/>
              <a:buFont typeface="Arial"/>
              <a:buNone/>
              <a:defRPr sz="27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657" name="Google Shape;657;p116" descr="Et bilde som inneholder Font, Grafikk, grafisk design, skjermbilde&#10;&#10;KI-generert innhold kan være feil."/>
          <p:cNvPicPr preferRelativeResize="0"/>
          <p:nvPr/>
        </p:nvPicPr>
        <p:blipFill rotWithShape="1">
          <a:blip r:embed="rId2">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_Tittel og innhold med to bilder">
  <p:cSld name="1_Tittel og innhold med to bilder">
    <p:spTree>
      <p:nvGrpSpPr>
        <p:cNvPr id="1" name="Shape 658"/>
        <p:cNvGrpSpPr/>
        <p:nvPr/>
      </p:nvGrpSpPr>
      <p:grpSpPr>
        <a:xfrm>
          <a:off x="0" y="0"/>
          <a:ext cx="0" cy="0"/>
          <a:chOff x="0" y="0"/>
          <a:chExt cx="0" cy="0"/>
        </a:xfrm>
      </p:grpSpPr>
      <p:sp>
        <p:nvSpPr>
          <p:cNvPr id="659" name="Google Shape;659;p117"/>
          <p:cNvSpPr txBox="1">
            <a:spLocks noGrp="1"/>
          </p:cNvSpPr>
          <p:nvPr>
            <p:ph type="title"/>
          </p:nvPr>
        </p:nvSpPr>
        <p:spPr>
          <a:xfrm>
            <a:off x="947321" y="743870"/>
            <a:ext cx="7031400" cy="3924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2700"/>
              <a:buFont typeface="Arial"/>
              <a:buNone/>
              <a:defRPr sz="2700">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0" name="Google Shape;660;p117"/>
          <p:cNvSpPr>
            <a:spLocks noGrp="1"/>
          </p:cNvSpPr>
          <p:nvPr>
            <p:ph type="pic" idx="2"/>
          </p:nvPr>
        </p:nvSpPr>
        <p:spPr>
          <a:xfrm>
            <a:off x="4686300" y="1342981"/>
            <a:ext cx="3930300" cy="1678800"/>
          </a:xfrm>
          <a:prstGeom prst="rect">
            <a:avLst/>
          </a:prstGeom>
          <a:noFill/>
          <a:ln>
            <a:noFill/>
          </a:ln>
        </p:spPr>
      </p:sp>
      <p:sp>
        <p:nvSpPr>
          <p:cNvPr id="661" name="Google Shape;661;p117"/>
          <p:cNvSpPr>
            <a:spLocks noGrp="1"/>
          </p:cNvSpPr>
          <p:nvPr>
            <p:ph type="pic" idx="3"/>
          </p:nvPr>
        </p:nvSpPr>
        <p:spPr>
          <a:xfrm>
            <a:off x="4686300" y="3087843"/>
            <a:ext cx="3930300" cy="1688700"/>
          </a:xfrm>
          <a:prstGeom prst="rect">
            <a:avLst/>
          </a:prstGeom>
          <a:noFill/>
          <a:ln>
            <a:noFill/>
          </a:ln>
        </p:spPr>
      </p:sp>
      <p:sp>
        <p:nvSpPr>
          <p:cNvPr id="662" name="Google Shape;662;p117"/>
          <p:cNvSpPr txBox="1"/>
          <p:nvPr/>
        </p:nvSpPr>
        <p:spPr>
          <a:xfrm>
            <a:off x="947321" y="1342981"/>
            <a:ext cx="3579900" cy="3563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no" sz="1500" b="0" i="0" u="none" strike="noStrike" cap="none">
                <a:solidFill>
                  <a:schemeClr val="dk1"/>
                </a:solidFill>
                <a:latin typeface="Arial"/>
                <a:ea typeface="Arial"/>
                <a:cs typeface="Arial"/>
                <a:sym typeface="Arial"/>
              </a:rPr>
              <a:t>Klikk for å legge inn tekst, eller klikk på ikonet under for å opprette tabell, diagram eller SmartArt.</a:t>
            </a:r>
            <a:endParaRPr sz="1100" b="0" i="0" u="none" strike="noStrike" cap="none">
              <a:solidFill>
                <a:srgbClr val="000000"/>
              </a:solidFill>
              <a:latin typeface="Arial"/>
              <a:ea typeface="Arial"/>
              <a:cs typeface="Arial"/>
              <a:sym typeface="Arial"/>
            </a:endParaRPr>
          </a:p>
          <a:p>
            <a:pPr marL="342900" marR="0" lvl="1"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342900" marR="0" lvl="1"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663" name="Google Shape;663;p117"/>
          <p:cNvSpPr txBox="1"/>
          <p:nvPr/>
        </p:nvSpPr>
        <p:spPr>
          <a:xfrm>
            <a:off x="6033247" y="4824689"/>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664" name="Google Shape;664;p117" descr="Et bilde som inneholder Font, Grafikk, grafisk design, skjermbilde&#10;&#10;KI-generert innhold kan være feil."/>
          <p:cNvPicPr preferRelativeResize="0"/>
          <p:nvPr/>
        </p:nvPicPr>
        <p:blipFill rotWithShape="1">
          <a:blip r:embed="rId2">
            <a:alphaModFix/>
          </a:blip>
          <a:srcRect/>
          <a:stretch/>
        </p:blipFill>
        <p:spPr>
          <a:xfrm>
            <a:off x="8016446" y="278000"/>
            <a:ext cx="903589" cy="649245"/>
          </a:xfrm>
          <a:prstGeom prst="rect">
            <a:avLst/>
          </a:prstGeom>
          <a:noFill/>
          <a:ln>
            <a:noFill/>
          </a:ln>
        </p:spPr>
      </p:pic>
      <p:pic>
        <p:nvPicPr>
          <p:cNvPr id="665" name="Google Shape;665;p117" descr="Et bilde som inneholder logo, symbol, Grafikk, Font&#10;&#10;Automatisk generert beskrivelse"/>
          <p:cNvPicPr preferRelativeResize="0"/>
          <p:nvPr/>
        </p:nvPicPr>
        <p:blipFill rotWithShape="1">
          <a:blip r:embed="rId3">
            <a:alphaModFix/>
          </a:blip>
          <a:srcRect/>
          <a:stretch/>
        </p:blipFill>
        <p:spPr>
          <a:xfrm>
            <a:off x="59659" y="2924369"/>
            <a:ext cx="1072306" cy="2024516"/>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itatside">
  <p:cSld name="Sitatside">
    <p:bg>
      <p:bgPr>
        <a:solidFill>
          <a:srgbClr val="E4D6DF"/>
        </a:solidFill>
        <a:effectLst/>
      </p:bgPr>
    </p:bg>
    <p:spTree>
      <p:nvGrpSpPr>
        <p:cNvPr id="1" name="Shape 666"/>
        <p:cNvGrpSpPr/>
        <p:nvPr/>
      </p:nvGrpSpPr>
      <p:grpSpPr>
        <a:xfrm>
          <a:off x="0" y="0"/>
          <a:ext cx="0" cy="0"/>
          <a:chOff x="0" y="0"/>
          <a:chExt cx="0" cy="0"/>
        </a:xfrm>
      </p:grpSpPr>
      <p:sp>
        <p:nvSpPr>
          <p:cNvPr id="667" name="Google Shape;667;p118"/>
          <p:cNvSpPr txBox="1">
            <a:spLocks noGrp="1"/>
          </p:cNvSpPr>
          <p:nvPr>
            <p:ph type="body" idx="1"/>
          </p:nvPr>
        </p:nvSpPr>
        <p:spPr>
          <a:xfrm>
            <a:off x="2278277" y="979981"/>
            <a:ext cx="4788300" cy="2564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accent1"/>
              </a:buClr>
              <a:buSzPts val="2700"/>
              <a:buNone/>
              <a:defRPr sz="2700" b="1"/>
            </a:lvl1pPr>
            <a:lvl2pPr marL="914400" lvl="1" indent="-311150" algn="l">
              <a:lnSpc>
                <a:spcPct val="90000"/>
              </a:lnSpc>
              <a:spcBef>
                <a:spcPts val="400"/>
              </a:spcBef>
              <a:spcAft>
                <a:spcPts val="0"/>
              </a:spcAft>
              <a:buClr>
                <a:schemeClr val="accent1"/>
              </a:buClr>
              <a:buSzPts val="1300"/>
              <a:buChar char="•"/>
              <a:defRPr/>
            </a:lvl2pPr>
            <a:lvl3pPr marL="1371600" lvl="2" indent="-311150" algn="l">
              <a:lnSpc>
                <a:spcPct val="90000"/>
              </a:lnSpc>
              <a:spcBef>
                <a:spcPts val="400"/>
              </a:spcBef>
              <a:spcAft>
                <a:spcPts val="0"/>
              </a:spcAft>
              <a:buClr>
                <a:schemeClr val="accent1"/>
              </a:buClr>
              <a:buSzPts val="1300"/>
              <a:buChar char="•"/>
              <a:defRPr/>
            </a:lvl3pPr>
            <a:lvl4pPr marL="1828800" lvl="3" indent="-298450" algn="l">
              <a:lnSpc>
                <a:spcPct val="90000"/>
              </a:lnSpc>
              <a:spcBef>
                <a:spcPts val="400"/>
              </a:spcBef>
              <a:spcAft>
                <a:spcPts val="0"/>
              </a:spcAft>
              <a:buClr>
                <a:schemeClr val="accent1"/>
              </a:buClr>
              <a:buSzPts val="1100"/>
              <a:buChar char="•"/>
              <a:defRPr/>
            </a:lvl4pPr>
            <a:lvl5pPr marL="2286000" lvl="4" indent="-298450" algn="l">
              <a:lnSpc>
                <a:spcPct val="90000"/>
              </a:lnSpc>
              <a:spcBef>
                <a:spcPts val="400"/>
              </a:spcBef>
              <a:spcAft>
                <a:spcPts val="0"/>
              </a:spcAft>
              <a:buClr>
                <a:schemeClr val="accent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668" name="Google Shape;668;p118" descr="Sitattegn"/>
          <p:cNvPicPr preferRelativeResize="0"/>
          <p:nvPr/>
        </p:nvPicPr>
        <p:blipFill rotWithShape="1">
          <a:blip r:embed="rId2">
            <a:alphaModFix/>
          </a:blip>
          <a:srcRect/>
          <a:stretch/>
        </p:blipFill>
        <p:spPr>
          <a:xfrm>
            <a:off x="688078" y="944360"/>
            <a:ext cx="1062979" cy="838757"/>
          </a:xfrm>
          <a:prstGeom prst="rect">
            <a:avLst/>
          </a:prstGeom>
          <a:noFill/>
          <a:ln>
            <a:noFill/>
          </a:ln>
        </p:spPr>
      </p:pic>
      <p:sp>
        <p:nvSpPr>
          <p:cNvPr id="669" name="Google Shape;669;p118"/>
          <p:cNvSpPr txBox="1">
            <a:spLocks noGrp="1"/>
          </p:cNvSpPr>
          <p:nvPr>
            <p:ph type="body" idx="2"/>
          </p:nvPr>
        </p:nvSpPr>
        <p:spPr>
          <a:xfrm>
            <a:off x="2232965" y="3892295"/>
            <a:ext cx="4665300" cy="519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500"/>
              <a:buNone/>
              <a:defRPr sz="1500"/>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670" name="Google Shape;670;p118" descr="Et bilde som inneholder Font, Grafikk, grafisk design, skjermbilde&#10;&#10;KI-generert innhold kan være feil."/>
          <p:cNvPicPr preferRelativeResize="0"/>
          <p:nvPr/>
        </p:nvPicPr>
        <p:blipFill rotWithShape="1">
          <a:blip r:embed="rId3">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ilde over hele siden">
  <p:cSld name="Bilde over hele siden">
    <p:spTree>
      <p:nvGrpSpPr>
        <p:cNvPr id="1" name="Shape 671"/>
        <p:cNvGrpSpPr/>
        <p:nvPr/>
      </p:nvGrpSpPr>
      <p:grpSpPr>
        <a:xfrm>
          <a:off x="0" y="0"/>
          <a:ext cx="0" cy="0"/>
          <a:chOff x="0" y="0"/>
          <a:chExt cx="0" cy="0"/>
        </a:xfrm>
      </p:grpSpPr>
      <p:sp>
        <p:nvSpPr>
          <p:cNvPr id="672" name="Google Shape;672;p119"/>
          <p:cNvSpPr>
            <a:spLocks noGrp="1"/>
          </p:cNvSpPr>
          <p:nvPr>
            <p:ph type="pic" idx="2"/>
          </p:nvPr>
        </p:nvSpPr>
        <p:spPr>
          <a:xfrm>
            <a:off x="0" y="0"/>
            <a:ext cx="9144000" cy="5143500"/>
          </a:xfrm>
          <a:prstGeom prst="rect">
            <a:avLst/>
          </a:prstGeom>
          <a:noFill/>
          <a:ln>
            <a:noFill/>
          </a:ln>
        </p:spPr>
      </p:sp>
      <p:pic>
        <p:nvPicPr>
          <p:cNvPr id="673" name="Google Shape;673;p119" descr="Et bilde som inneholder person, klær, sko, utendørs&#10;&#10;Automatisk generert beskrivelse"/>
          <p:cNvPicPr preferRelativeResize="0"/>
          <p:nvPr/>
        </p:nvPicPr>
        <p:blipFill rotWithShape="1">
          <a:blip r:embed="rId2">
            <a:alphaModFix/>
          </a:blip>
          <a:srcRect/>
          <a:stretch/>
        </p:blipFill>
        <p:spPr>
          <a:xfrm>
            <a:off x="-1" y="0"/>
            <a:ext cx="9144000" cy="5143500"/>
          </a:xfrm>
          <a:prstGeom prst="rect">
            <a:avLst/>
          </a:prstGeom>
          <a:noFill/>
          <a:ln>
            <a:noFill/>
          </a:ln>
        </p:spPr>
      </p:pic>
      <p:sp>
        <p:nvSpPr>
          <p:cNvPr id="674" name="Google Shape;674;p119"/>
          <p:cNvSpPr txBox="1"/>
          <p:nvPr/>
        </p:nvSpPr>
        <p:spPr>
          <a:xfrm>
            <a:off x="8034617" y="4892942"/>
            <a:ext cx="11040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lt1"/>
                </a:solidFill>
                <a:latin typeface="Arial"/>
                <a:ea typeface="Arial"/>
                <a:cs typeface="Arial"/>
                <a:sym typeface="Arial"/>
              </a:rPr>
              <a:t>Foto: Navn Navnesen </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ilde over hele siden 2">
  <p:cSld name="Bilde over hele siden 2">
    <p:spTree>
      <p:nvGrpSpPr>
        <p:cNvPr id="1" name="Shape 675"/>
        <p:cNvGrpSpPr/>
        <p:nvPr/>
      </p:nvGrpSpPr>
      <p:grpSpPr>
        <a:xfrm>
          <a:off x="0" y="0"/>
          <a:ext cx="0" cy="0"/>
          <a:chOff x="0" y="0"/>
          <a:chExt cx="0" cy="0"/>
        </a:xfrm>
      </p:grpSpPr>
      <p:sp>
        <p:nvSpPr>
          <p:cNvPr id="676" name="Google Shape;676;p120"/>
          <p:cNvSpPr>
            <a:spLocks noGrp="1"/>
          </p:cNvSpPr>
          <p:nvPr>
            <p:ph type="pic" idx="2"/>
          </p:nvPr>
        </p:nvSpPr>
        <p:spPr>
          <a:xfrm>
            <a:off x="0" y="0"/>
            <a:ext cx="9144000" cy="5143500"/>
          </a:xfrm>
          <a:prstGeom prst="rect">
            <a:avLst/>
          </a:prstGeom>
          <a:noFill/>
          <a:ln>
            <a:noFill/>
          </a:ln>
        </p:spPr>
      </p:sp>
      <p:sp>
        <p:nvSpPr>
          <p:cNvPr id="677" name="Google Shape;677;p120"/>
          <p:cNvSpPr txBox="1">
            <a:spLocks noGrp="1"/>
          </p:cNvSpPr>
          <p:nvPr>
            <p:ph type="body" idx="1"/>
          </p:nvPr>
        </p:nvSpPr>
        <p:spPr>
          <a:xfrm>
            <a:off x="4686293" y="4823764"/>
            <a:ext cx="3930300" cy="134100"/>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SzPts val="700"/>
              <a:buNone/>
              <a:defRPr sz="700">
                <a:solidFill>
                  <a:schemeClr val="dk1"/>
                </a:solidFill>
                <a:latin typeface="Arial"/>
                <a:ea typeface="Arial"/>
                <a:cs typeface="Arial"/>
                <a:sym typeface="Arial"/>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78"/>
        <p:cNvGrpSpPr/>
        <p:nvPr/>
      </p:nvGrpSpPr>
      <p:grpSpPr>
        <a:xfrm>
          <a:off x="0" y="0"/>
          <a:ext cx="0" cy="0"/>
          <a:chOff x="0" y="0"/>
          <a:chExt cx="0" cy="0"/>
        </a:xfrm>
      </p:grpSpPr>
      <p:sp>
        <p:nvSpPr>
          <p:cNvPr id="679" name="Google Shape;679;p121"/>
          <p:cNvSpPr txBox="1">
            <a:spLocks noGrp="1"/>
          </p:cNvSpPr>
          <p:nvPr>
            <p:ph type="ctrTitle"/>
          </p:nvPr>
        </p:nvSpPr>
        <p:spPr>
          <a:xfrm>
            <a:off x="311708" y="744575"/>
            <a:ext cx="8520600" cy="2052600"/>
          </a:xfrm>
          <a:prstGeom prst="rect">
            <a:avLst/>
          </a:prstGeom>
        </p:spPr>
        <p:txBody>
          <a:bodyPr spcFirstLastPara="1" wrap="square" lIns="68575" tIns="34275" rIns="68575" bIns="3427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680" name="Google Shape;680;p121"/>
          <p:cNvSpPr txBox="1">
            <a:spLocks noGrp="1"/>
          </p:cNvSpPr>
          <p:nvPr>
            <p:ph type="subTitle" idx="1"/>
          </p:nvPr>
        </p:nvSpPr>
        <p:spPr>
          <a:xfrm>
            <a:off x="311700" y="2834125"/>
            <a:ext cx="8520600" cy="792600"/>
          </a:xfrm>
          <a:prstGeom prst="rect">
            <a:avLst/>
          </a:prstGeom>
        </p:spPr>
        <p:txBody>
          <a:bodyPr spcFirstLastPara="1" wrap="square" lIns="68575" tIns="34275" rIns="68575" bIns="34275" anchor="t" anchorCtr="0">
            <a:normAutofit/>
          </a:bodyPr>
          <a:lstStyle>
            <a:lvl1pPr lvl="0" algn="ctr">
              <a:lnSpc>
                <a:spcPct val="100000"/>
              </a:lnSpc>
              <a:spcBef>
                <a:spcPts val="800"/>
              </a:spcBef>
              <a:spcAft>
                <a:spcPts val="0"/>
              </a:spcAft>
              <a:buSzPts val="2800"/>
              <a:buNone/>
              <a:defRPr sz="2800"/>
            </a:lvl1pPr>
            <a:lvl2pPr lvl="1" algn="ctr">
              <a:lnSpc>
                <a:spcPct val="100000"/>
              </a:lnSpc>
              <a:spcBef>
                <a:spcPts val="400"/>
              </a:spcBef>
              <a:spcAft>
                <a:spcPts val="0"/>
              </a:spcAft>
              <a:buSzPts val="2800"/>
              <a:buNone/>
              <a:defRPr sz="2800"/>
            </a:lvl2pPr>
            <a:lvl3pPr lvl="2" algn="ctr">
              <a:lnSpc>
                <a:spcPct val="100000"/>
              </a:lnSpc>
              <a:spcBef>
                <a:spcPts val="400"/>
              </a:spcBef>
              <a:spcAft>
                <a:spcPts val="0"/>
              </a:spcAft>
              <a:buSzPts val="2800"/>
              <a:buNone/>
              <a:defRPr sz="2800"/>
            </a:lvl3pPr>
            <a:lvl4pPr lvl="3" algn="ctr">
              <a:lnSpc>
                <a:spcPct val="100000"/>
              </a:lnSpc>
              <a:spcBef>
                <a:spcPts val="400"/>
              </a:spcBef>
              <a:spcAft>
                <a:spcPts val="0"/>
              </a:spcAft>
              <a:buSzPts val="2800"/>
              <a:buNone/>
              <a:defRPr sz="2800"/>
            </a:lvl4pPr>
            <a:lvl5pPr lvl="4" algn="ctr">
              <a:lnSpc>
                <a:spcPct val="100000"/>
              </a:lnSpc>
              <a:spcBef>
                <a:spcPts val="40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a:endParaRPr/>
          </a:p>
        </p:txBody>
      </p:sp>
      <p:sp>
        <p:nvSpPr>
          <p:cNvPr id="681" name="Google Shape;681;p1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sz="1400"/>
            </a:lvl1pPr>
            <a:lvl2pPr lvl="1">
              <a:buNone/>
              <a:defRPr sz="1400"/>
            </a:lvl2pPr>
            <a:lvl3pPr lvl="2">
              <a:buNone/>
              <a:defRPr sz="1400"/>
            </a:lvl3pPr>
            <a:lvl4pPr lvl="3">
              <a:buNone/>
              <a:defRPr sz="1400"/>
            </a:lvl4pPr>
            <a:lvl5pPr lvl="4">
              <a:buNone/>
              <a:defRPr sz="1400"/>
            </a:lvl5pPr>
            <a:lvl6pPr lvl="5">
              <a:buNone/>
              <a:defRPr sz="1400"/>
            </a:lvl6pPr>
            <a:lvl7pPr lvl="6">
              <a:buNone/>
              <a:defRPr sz="1400"/>
            </a:lvl7pPr>
            <a:lvl8pPr lvl="7">
              <a:buNone/>
              <a:defRPr sz="1400"/>
            </a:lvl8pPr>
            <a:lvl9pPr lvl="8">
              <a:buNone/>
              <a:defRPr sz="1400"/>
            </a:lvl9pPr>
          </a:lstStyle>
          <a:p>
            <a:pPr marL="0" lvl="0" indent="0" algn="l"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Forside">
  <p:cSld name="Forside">
    <p:spTree>
      <p:nvGrpSpPr>
        <p:cNvPr id="1" name="Shape 685"/>
        <p:cNvGrpSpPr/>
        <p:nvPr/>
      </p:nvGrpSpPr>
      <p:grpSpPr>
        <a:xfrm>
          <a:off x="0" y="0"/>
          <a:ext cx="0" cy="0"/>
          <a:chOff x="0" y="0"/>
          <a:chExt cx="0" cy="0"/>
        </a:xfrm>
      </p:grpSpPr>
      <p:pic>
        <p:nvPicPr>
          <p:cNvPr id="686" name="Google Shape;686;p123" descr="Et bilde som inneholder Grafikk, grafisk design, symbol, Font&#10;&#10;Automatisk generert beskrivelse"/>
          <p:cNvPicPr preferRelativeResize="0"/>
          <p:nvPr/>
        </p:nvPicPr>
        <p:blipFill rotWithShape="1">
          <a:blip r:embed="rId2">
            <a:alphaModFix/>
          </a:blip>
          <a:srcRect/>
          <a:stretch/>
        </p:blipFill>
        <p:spPr>
          <a:xfrm>
            <a:off x="5046328" y="411850"/>
            <a:ext cx="4113875" cy="4296951"/>
          </a:xfrm>
          <a:prstGeom prst="rect">
            <a:avLst/>
          </a:prstGeom>
          <a:noFill/>
          <a:ln>
            <a:noFill/>
          </a:ln>
        </p:spPr>
      </p:pic>
      <p:sp>
        <p:nvSpPr>
          <p:cNvPr id="687" name="Google Shape;687;p123"/>
          <p:cNvSpPr txBox="1">
            <a:spLocks noGrp="1"/>
          </p:cNvSpPr>
          <p:nvPr>
            <p:ph type="body" idx="1"/>
          </p:nvPr>
        </p:nvSpPr>
        <p:spPr>
          <a:xfrm>
            <a:off x="622932" y="3682057"/>
            <a:ext cx="3981300" cy="4902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688" name="Google Shape;688;p123"/>
          <p:cNvSpPr txBox="1">
            <a:spLocks noGrp="1"/>
          </p:cNvSpPr>
          <p:nvPr>
            <p:ph type="title"/>
          </p:nvPr>
        </p:nvSpPr>
        <p:spPr>
          <a:xfrm>
            <a:off x="622932" y="2607434"/>
            <a:ext cx="54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9" name="Google Shape;689;p123"/>
          <p:cNvSpPr txBox="1"/>
          <p:nvPr/>
        </p:nvSpPr>
        <p:spPr>
          <a:xfrm>
            <a:off x="622932" y="4523901"/>
            <a:ext cx="1735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pic>
        <p:nvPicPr>
          <p:cNvPr id="690" name="Google Shape;690;p123" descr="Et bilde som inneholder Font, Grafikk, grafisk design, skjermbilde&#10;&#10;KI-generert innhold kan være feil."/>
          <p:cNvPicPr preferRelativeResize="0"/>
          <p:nvPr/>
        </p:nvPicPr>
        <p:blipFill rotWithShape="1">
          <a:blip r:embed="rId3">
            <a:alphaModFix/>
          </a:blip>
          <a:srcRect/>
          <a:stretch/>
        </p:blipFill>
        <p:spPr>
          <a:xfrm>
            <a:off x="622932" y="517859"/>
            <a:ext cx="2148896" cy="1544022"/>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om" type="tx">
  <p:cSld name="TITLE_AND_BODY">
    <p:spTree>
      <p:nvGrpSpPr>
        <p:cNvPr id="1" name="Shape 691"/>
        <p:cNvGrpSpPr/>
        <p:nvPr/>
      </p:nvGrpSpPr>
      <p:grpSpPr>
        <a:xfrm>
          <a:off x="0" y="0"/>
          <a:ext cx="0" cy="0"/>
          <a:chOff x="0" y="0"/>
          <a:chExt cx="0" cy="0"/>
        </a:xfrm>
      </p:grpSpPr>
      <p:sp>
        <p:nvSpPr>
          <p:cNvPr id="692" name="Google Shape;692;p124"/>
          <p:cNvSpPr txBox="1">
            <a:spLocks noGrp="1"/>
          </p:cNvSpPr>
          <p:nvPr>
            <p:ph type="sldNum" idx="12"/>
          </p:nvPr>
        </p:nvSpPr>
        <p:spPr>
          <a:xfrm>
            <a:off x="8853785" y="4606847"/>
            <a:ext cx="147600" cy="189300"/>
          </a:xfrm>
          <a:prstGeom prst="rect">
            <a:avLst/>
          </a:prstGeom>
          <a:noFill/>
          <a:ln>
            <a:noFill/>
          </a:ln>
        </p:spPr>
        <p:txBody>
          <a:bodyPr spcFirstLastPara="1" wrap="square" lIns="32750" tIns="32750" rIns="32750" bIns="32750" anchor="b" anchorCtr="0">
            <a:spAutoFit/>
          </a:bodyPr>
          <a:lstStyle>
            <a:lvl1pPr marL="0" marR="0" lvl="0"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sz="900"/>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2_Tittel og innhold">
  <p:cSld name="2_Tittel og innhold">
    <p:spTree>
      <p:nvGrpSpPr>
        <p:cNvPr id="1" name="Shape 693"/>
        <p:cNvGrpSpPr/>
        <p:nvPr/>
      </p:nvGrpSpPr>
      <p:grpSpPr>
        <a:xfrm>
          <a:off x="0" y="0"/>
          <a:ext cx="0" cy="0"/>
          <a:chOff x="0" y="0"/>
          <a:chExt cx="0" cy="0"/>
        </a:xfrm>
      </p:grpSpPr>
      <p:pic>
        <p:nvPicPr>
          <p:cNvPr id="694" name="Google Shape;694;p125" descr="Et bilde som inneholder logo, symbol, Grafikk, Font&#10;&#10;Automatisk generert beskrivelse"/>
          <p:cNvPicPr preferRelativeResize="0"/>
          <p:nvPr/>
        </p:nvPicPr>
        <p:blipFill rotWithShape="1">
          <a:blip r:embed="rId2">
            <a:alphaModFix/>
          </a:blip>
          <a:srcRect/>
          <a:stretch/>
        </p:blipFill>
        <p:spPr>
          <a:xfrm>
            <a:off x="59659" y="2924369"/>
            <a:ext cx="1072306" cy="2024516"/>
          </a:xfrm>
          <a:prstGeom prst="rect">
            <a:avLst/>
          </a:prstGeom>
          <a:noFill/>
          <a:ln>
            <a:noFill/>
          </a:ln>
        </p:spPr>
      </p:pic>
      <p:sp>
        <p:nvSpPr>
          <p:cNvPr id="695" name="Google Shape;695;p125"/>
          <p:cNvSpPr txBox="1">
            <a:spLocks noGrp="1"/>
          </p:cNvSpPr>
          <p:nvPr>
            <p:ph type="body" idx="1"/>
          </p:nvPr>
        </p:nvSpPr>
        <p:spPr>
          <a:xfrm>
            <a:off x="1217140" y="1353103"/>
            <a:ext cx="6590700" cy="32634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dk1"/>
              </a:buClr>
              <a:buSzPts val="1500"/>
              <a:buChar char="•"/>
              <a:defRPr sz="1500">
                <a:solidFill>
                  <a:schemeClr val="dk1"/>
                </a:solidFill>
              </a:defRPr>
            </a:lvl1pPr>
            <a:lvl2pPr marL="914400" lvl="1" indent="-317500" algn="l">
              <a:lnSpc>
                <a:spcPct val="90000"/>
              </a:lnSpc>
              <a:spcBef>
                <a:spcPts val="400"/>
              </a:spcBef>
              <a:spcAft>
                <a:spcPts val="0"/>
              </a:spcAft>
              <a:buClr>
                <a:schemeClr val="dk1"/>
              </a:buClr>
              <a:buSzPts val="1400"/>
              <a:buChar char="•"/>
              <a:defRPr sz="1400">
                <a:solidFill>
                  <a:schemeClr val="dk1"/>
                </a:solidFill>
              </a:defRPr>
            </a:lvl2pPr>
            <a:lvl3pPr marL="1371600" lvl="2" indent="-311150" algn="l">
              <a:lnSpc>
                <a:spcPct val="90000"/>
              </a:lnSpc>
              <a:spcBef>
                <a:spcPts val="400"/>
              </a:spcBef>
              <a:spcAft>
                <a:spcPts val="0"/>
              </a:spcAft>
              <a:buClr>
                <a:schemeClr val="accent1"/>
              </a:buClr>
              <a:buSzPts val="1300"/>
              <a:buChar char="•"/>
              <a:defRPr/>
            </a:lvl3pPr>
            <a:lvl4pPr marL="1828800" lvl="3" indent="-298450" algn="l">
              <a:lnSpc>
                <a:spcPct val="90000"/>
              </a:lnSpc>
              <a:spcBef>
                <a:spcPts val="400"/>
              </a:spcBef>
              <a:spcAft>
                <a:spcPts val="0"/>
              </a:spcAft>
              <a:buClr>
                <a:schemeClr val="accent1"/>
              </a:buClr>
              <a:buSzPts val="1100"/>
              <a:buChar char="•"/>
              <a:defRPr/>
            </a:lvl4pPr>
            <a:lvl5pPr marL="2286000" lvl="4" indent="-298450" algn="l">
              <a:lnSpc>
                <a:spcPct val="90000"/>
              </a:lnSpc>
              <a:spcBef>
                <a:spcPts val="400"/>
              </a:spcBef>
              <a:spcAft>
                <a:spcPts val="0"/>
              </a:spcAft>
              <a:buClr>
                <a:schemeClr val="accent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96" name="Google Shape;696;p125"/>
          <p:cNvSpPr txBox="1">
            <a:spLocks noGrp="1"/>
          </p:cNvSpPr>
          <p:nvPr>
            <p:ph type="title"/>
          </p:nvPr>
        </p:nvSpPr>
        <p:spPr>
          <a:xfrm>
            <a:off x="1217140" y="582153"/>
            <a:ext cx="6590700" cy="664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2700"/>
              <a:buFont typeface="Arial"/>
              <a:buNone/>
              <a:defRPr sz="27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697" name="Google Shape;697;p125" descr="Et bilde som inneholder Font, Grafikk, grafisk design, skjermbilde&#10;&#10;KI-generert innhold kan være feil."/>
          <p:cNvPicPr preferRelativeResize="0"/>
          <p:nvPr/>
        </p:nvPicPr>
        <p:blipFill rotWithShape="1">
          <a:blip r:embed="rId3">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tel og bilde">
  <p:cSld name="Tittel og bilde">
    <p:spTree>
      <p:nvGrpSpPr>
        <p:cNvPr id="1" name="Shape 698"/>
        <p:cNvGrpSpPr/>
        <p:nvPr/>
      </p:nvGrpSpPr>
      <p:grpSpPr>
        <a:xfrm>
          <a:off x="0" y="0"/>
          <a:ext cx="0" cy="0"/>
          <a:chOff x="0" y="0"/>
          <a:chExt cx="0" cy="0"/>
        </a:xfrm>
      </p:grpSpPr>
      <p:sp>
        <p:nvSpPr>
          <p:cNvPr id="699" name="Google Shape;699;p126"/>
          <p:cNvSpPr>
            <a:spLocks noGrp="1"/>
          </p:cNvSpPr>
          <p:nvPr>
            <p:ph type="pic" idx="2"/>
          </p:nvPr>
        </p:nvSpPr>
        <p:spPr>
          <a:xfrm>
            <a:off x="639226" y="1226806"/>
            <a:ext cx="7377300" cy="3439500"/>
          </a:xfrm>
          <a:prstGeom prst="rect">
            <a:avLst/>
          </a:prstGeom>
          <a:noFill/>
          <a:ln>
            <a:noFill/>
          </a:ln>
        </p:spPr>
      </p:sp>
      <p:sp>
        <p:nvSpPr>
          <p:cNvPr id="700" name="Google Shape;700;p126"/>
          <p:cNvSpPr txBox="1">
            <a:spLocks noGrp="1"/>
          </p:cNvSpPr>
          <p:nvPr>
            <p:ph type="title"/>
          </p:nvPr>
        </p:nvSpPr>
        <p:spPr>
          <a:xfrm>
            <a:off x="639226" y="332084"/>
            <a:ext cx="7351500" cy="6915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700"/>
              <a:buFont typeface="Arial"/>
              <a:buNone/>
              <a:defRPr sz="27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01" name="Google Shape;701;p126"/>
          <p:cNvSpPr txBox="1"/>
          <p:nvPr/>
        </p:nvSpPr>
        <p:spPr>
          <a:xfrm>
            <a:off x="5432764" y="4666059"/>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702" name="Google Shape;702;p126" descr="Et bilde som inneholder Font, Grafikk, grafisk design, skjermbilde&#10;&#10;KI-generert innhold kan være feil."/>
          <p:cNvPicPr preferRelativeResize="0"/>
          <p:nvPr/>
        </p:nvPicPr>
        <p:blipFill rotWithShape="1">
          <a:blip r:embed="rId2">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tel og 2 bilder ">
  <p:cSld name="Tittel og 2 bilder ">
    <p:spTree>
      <p:nvGrpSpPr>
        <p:cNvPr id="1" name="Shape 703"/>
        <p:cNvGrpSpPr/>
        <p:nvPr/>
      </p:nvGrpSpPr>
      <p:grpSpPr>
        <a:xfrm>
          <a:off x="0" y="0"/>
          <a:ext cx="0" cy="0"/>
          <a:chOff x="0" y="0"/>
          <a:chExt cx="0" cy="0"/>
        </a:xfrm>
      </p:grpSpPr>
      <p:sp>
        <p:nvSpPr>
          <p:cNvPr id="704" name="Google Shape;704;p1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05" name="Google Shape;705;p127"/>
          <p:cNvSpPr>
            <a:spLocks noGrp="1"/>
          </p:cNvSpPr>
          <p:nvPr>
            <p:ph type="pic" idx="2"/>
          </p:nvPr>
        </p:nvSpPr>
        <p:spPr>
          <a:xfrm>
            <a:off x="4572000" y="1316809"/>
            <a:ext cx="3930300" cy="3366600"/>
          </a:xfrm>
          <a:prstGeom prst="rect">
            <a:avLst/>
          </a:prstGeom>
          <a:noFill/>
          <a:ln>
            <a:noFill/>
          </a:ln>
        </p:spPr>
      </p:sp>
      <p:sp>
        <p:nvSpPr>
          <p:cNvPr id="706" name="Google Shape;706;p127"/>
          <p:cNvSpPr>
            <a:spLocks noGrp="1"/>
          </p:cNvSpPr>
          <p:nvPr>
            <p:ph type="pic" idx="3"/>
          </p:nvPr>
        </p:nvSpPr>
        <p:spPr>
          <a:xfrm>
            <a:off x="641739" y="1316809"/>
            <a:ext cx="3930300" cy="3366600"/>
          </a:xfrm>
          <a:prstGeom prst="rect">
            <a:avLst/>
          </a:prstGeom>
          <a:noFill/>
          <a:ln>
            <a:noFill/>
          </a:ln>
        </p:spPr>
      </p:sp>
      <p:sp>
        <p:nvSpPr>
          <p:cNvPr id="707" name="Google Shape;707;p127"/>
          <p:cNvSpPr txBox="1">
            <a:spLocks noGrp="1"/>
          </p:cNvSpPr>
          <p:nvPr>
            <p:ph type="body" idx="1"/>
          </p:nvPr>
        </p:nvSpPr>
        <p:spPr>
          <a:xfrm>
            <a:off x="641739" y="4709464"/>
            <a:ext cx="7860600" cy="134100"/>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SzPts val="700"/>
              <a:buNone/>
              <a:defRPr sz="700">
                <a:solidFill>
                  <a:schemeClr val="dk1"/>
                </a:solidFill>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tel og innhold">
  <p:cSld name="2_Tittel og innhold">
    <p:spTree>
      <p:nvGrpSpPr>
        <p:cNvPr id="1" name="Shape 50"/>
        <p:cNvGrpSpPr/>
        <p:nvPr/>
      </p:nvGrpSpPr>
      <p:grpSpPr>
        <a:xfrm>
          <a:off x="0" y="0"/>
          <a:ext cx="0" cy="0"/>
          <a:chOff x="0" y="0"/>
          <a:chExt cx="0" cy="0"/>
        </a:xfrm>
      </p:grpSpPr>
      <p:pic>
        <p:nvPicPr>
          <p:cNvPr id="51" name="Google Shape;51;p13" descr="Et bilde som inneholder logo, symbol, Grafikk, Font&#10;&#10;Automatisk generert beskrivelse"/>
          <p:cNvPicPr preferRelativeResize="0"/>
          <p:nvPr/>
        </p:nvPicPr>
        <p:blipFill rotWithShape="1">
          <a:blip r:embed="rId2">
            <a:alphaModFix/>
          </a:blip>
          <a:srcRect/>
          <a:stretch/>
        </p:blipFill>
        <p:spPr>
          <a:xfrm>
            <a:off x="59659" y="2924369"/>
            <a:ext cx="1072306" cy="2024516"/>
          </a:xfrm>
          <a:prstGeom prst="rect">
            <a:avLst/>
          </a:prstGeom>
          <a:noFill/>
          <a:ln>
            <a:noFill/>
          </a:ln>
        </p:spPr>
      </p:pic>
      <p:sp>
        <p:nvSpPr>
          <p:cNvPr id="52" name="Google Shape;52;p13"/>
          <p:cNvSpPr txBox="1">
            <a:spLocks noGrp="1"/>
          </p:cNvSpPr>
          <p:nvPr>
            <p:ph type="body" idx="1"/>
          </p:nvPr>
        </p:nvSpPr>
        <p:spPr>
          <a:xfrm>
            <a:off x="1217140" y="1353103"/>
            <a:ext cx="6590700" cy="32634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dk1"/>
              </a:buClr>
              <a:buSzPts val="1500"/>
              <a:buChar char="•"/>
              <a:defRPr sz="1500">
                <a:solidFill>
                  <a:schemeClr val="dk1"/>
                </a:solidFill>
              </a:defRPr>
            </a:lvl1pPr>
            <a:lvl2pPr marL="914400" lvl="1" indent="-317500" algn="l">
              <a:lnSpc>
                <a:spcPct val="90000"/>
              </a:lnSpc>
              <a:spcBef>
                <a:spcPts val="400"/>
              </a:spcBef>
              <a:spcAft>
                <a:spcPts val="0"/>
              </a:spcAft>
              <a:buClr>
                <a:schemeClr val="dk1"/>
              </a:buClr>
              <a:buSzPts val="1400"/>
              <a:buChar char="•"/>
              <a:defRPr sz="1400">
                <a:solidFill>
                  <a:schemeClr val="dk1"/>
                </a:solidFill>
              </a:defRPr>
            </a:lvl2pPr>
            <a:lvl3pPr marL="1371600" lvl="2" indent="-311150" algn="l">
              <a:lnSpc>
                <a:spcPct val="90000"/>
              </a:lnSpc>
              <a:spcBef>
                <a:spcPts val="400"/>
              </a:spcBef>
              <a:spcAft>
                <a:spcPts val="0"/>
              </a:spcAft>
              <a:buClr>
                <a:schemeClr val="accent1"/>
              </a:buClr>
              <a:buSzPts val="1300"/>
              <a:buChar char="•"/>
              <a:defRPr/>
            </a:lvl3pPr>
            <a:lvl4pPr marL="1828800" lvl="3" indent="-298450" algn="l">
              <a:lnSpc>
                <a:spcPct val="90000"/>
              </a:lnSpc>
              <a:spcBef>
                <a:spcPts val="400"/>
              </a:spcBef>
              <a:spcAft>
                <a:spcPts val="0"/>
              </a:spcAft>
              <a:buClr>
                <a:schemeClr val="accent1"/>
              </a:buClr>
              <a:buSzPts val="1100"/>
              <a:buChar char="•"/>
              <a:defRPr/>
            </a:lvl4pPr>
            <a:lvl5pPr marL="2286000" lvl="4" indent="-298450" algn="l">
              <a:lnSpc>
                <a:spcPct val="90000"/>
              </a:lnSpc>
              <a:spcBef>
                <a:spcPts val="400"/>
              </a:spcBef>
              <a:spcAft>
                <a:spcPts val="0"/>
              </a:spcAft>
              <a:buClr>
                <a:schemeClr val="accent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3" name="Google Shape;53;p13"/>
          <p:cNvSpPr txBox="1">
            <a:spLocks noGrp="1"/>
          </p:cNvSpPr>
          <p:nvPr>
            <p:ph type="title"/>
          </p:nvPr>
        </p:nvSpPr>
        <p:spPr>
          <a:xfrm>
            <a:off x="1217140" y="582153"/>
            <a:ext cx="6590700" cy="664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2700"/>
              <a:buFont typeface="Arial"/>
              <a:buNone/>
              <a:defRPr sz="27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54" name="Google Shape;54;p13" descr="Et bilde som inneholder Font, Grafikk, grafisk design, skjermbilde&#10;&#10;KI-generert innhold kan være feil."/>
          <p:cNvPicPr preferRelativeResize="0"/>
          <p:nvPr/>
        </p:nvPicPr>
        <p:blipFill rotWithShape="1">
          <a:blip r:embed="rId3">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iste side">
  <p:cSld name="Siste side">
    <p:spTree>
      <p:nvGrpSpPr>
        <p:cNvPr id="1" name="Shape 708"/>
        <p:cNvGrpSpPr/>
        <p:nvPr/>
      </p:nvGrpSpPr>
      <p:grpSpPr>
        <a:xfrm>
          <a:off x="0" y="0"/>
          <a:ext cx="0" cy="0"/>
          <a:chOff x="0" y="0"/>
          <a:chExt cx="0" cy="0"/>
        </a:xfrm>
      </p:grpSpPr>
      <p:sp>
        <p:nvSpPr>
          <p:cNvPr id="709" name="Google Shape;709;p128"/>
          <p:cNvSpPr/>
          <p:nvPr/>
        </p:nvSpPr>
        <p:spPr>
          <a:xfrm>
            <a:off x="0" y="0"/>
            <a:ext cx="9144000" cy="4200600"/>
          </a:xfrm>
          <a:prstGeom prst="rect">
            <a:avLst/>
          </a:prstGeom>
          <a:solidFill>
            <a:srgbClr val="E4D6D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10" name="Google Shape;710;p128"/>
          <p:cNvSpPr txBox="1">
            <a:spLocks noGrp="1"/>
          </p:cNvSpPr>
          <p:nvPr>
            <p:ph type="title"/>
          </p:nvPr>
        </p:nvSpPr>
        <p:spPr>
          <a:xfrm>
            <a:off x="628650" y="1220545"/>
            <a:ext cx="7886700" cy="8073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dk1"/>
              </a:buClr>
              <a:buSzPts val="2700"/>
              <a:buFont typeface="Arial"/>
              <a:buNone/>
              <a:defRPr sz="2700" b="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711" name="Google Shape;711;p128" descr="Et bilde som inneholder symbol, logo, Grafikk&#10;&#10;Automatisk generert beskrivelse"/>
          <p:cNvPicPr preferRelativeResize="0"/>
          <p:nvPr/>
        </p:nvPicPr>
        <p:blipFill rotWithShape="1">
          <a:blip r:embed="rId2">
            <a:alphaModFix/>
          </a:blip>
          <a:srcRect/>
          <a:stretch/>
        </p:blipFill>
        <p:spPr>
          <a:xfrm>
            <a:off x="3069020" y="4534619"/>
            <a:ext cx="698994" cy="243482"/>
          </a:xfrm>
          <a:prstGeom prst="rect">
            <a:avLst/>
          </a:prstGeom>
          <a:noFill/>
          <a:ln>
            <a:noFill/>
          </a:ln>
        </p:spPr>
      </p:pic>
      <p:pic>
        <p:nvPicPr>
          <p:cNvPr id="712" name="Google Shape;712;p128" descr="Et bilde som inneholder flagg, tekst, symbol&#10;&#10;Automatisk generert beskrivelse"/>
          <p:cNvPicPr preferRelativeResize="0"/>
          <p:nvPr/>
        </p:nvPicPr>
        <p:blipFill rotWithShape="1">
          <a:blip r:embed="rId3">
            <a:alphaModFix/>
          </a:blip>
          <a:srcRect/>
          <a:stretch/>
        </p:blipFill>
        <p:spPr>
          <a:xfrm>
            <a:off x="2060708" y="4420353"/>
            <a:ext cx="787644" cy="424589"/>
          </a:xfrm>
          <a:prstGeom prst="rect">
            <a:avLst/>
          </a:prstGeom>
          <a:noFill/>
          <a:ln>
            <a:noFill/>
          </a:ln>
        </p:spPr>
      </p:pic>
      <p:pic>
        <p:nvPicPr>
          <p:cNvPr id="713" name="Google Shape;713;p128" descr="Et bilde som inneholder logo, Grafikk, Font, symbol&#10;&#10;Automatisk generert beskrivelse"/>
          <p:cNvPicPr preferRelativeResize="0"/>
          <p:nvPr/>
        </p:nvPicPr>
        <p:blipFill rotWithShape="1">
          <a:blip r:embed="rId4">
            <a:alphaModFix/>
          </a:blip>
          <a:srcRect/>
          <a:stretch/>
        </p:blipFill>
        <p:spPr>
          <a:xfrm>
            <a:off x="1182238" y="4534619"/>
            <a:ext cx="684335" cy="247019"/>
          </a:xfrm>
          <a:prstGeom prst="rect">
            <a:avLst/>
          </a:prstGeom>
          <a:noFill/>
          <a:ln>
            <a:noFill/>
          </a:ln>
        </p:spPr>
      </p:pic>
      <p:pic>
        <p:nvPicPr>
          <p:cNvPr id="714" name="Google Shape;714;p128" descr="Et bilde som inneholder Font, logo, Grafikk, tekst&#10;&#10;Automatisk generert beskrivelse"/>
          <p:cNvPicPr preferRelativeResize="0"/>
          <p:nvPr/>
        </p:nvPicPr>
        <p:blipFill rotWithShape="1">
          <a:blip r:embed="rId5">
            <a:alphaModFix/>
          </a:blip>
          <a:srcRect/>
          <a:stretch/>
        </p:blipFill>
        <p:spPr>
          <a:xfrm>
            <a:off x="249023" y="4534619"/>
            <a:ext cx="692725" cy="243481"/>
          </a:xfrm>
          <a:prstGeom prst="rect">
            <a:avLst/>
          </a:prstGeom>
          <a:noFill/>
          <a:ln>
            <a:noFill/>
          </a:ln>
        </p:spPr>
      </p:pic>
      <p:pic>
        <p:nvPicPr>
          <p:cNvPr id="715" name="Google Shape;715;p128" descr="Et bilde som inneholder Grafikk, symbol, logo, grafisk design&#10;&#10;Automatisk generert beskrivelse"/>
          <p:cNvPicPr preferRelativeResize="0"/>
          <p:nvPr/>
        </p:nvPicPr>
        <p:blipFill rotWithShape="1">
          <a:blip r:embed="rId6">
            <a:alphaModFix/>
          </a:blip>
          <a:srcRect/>
          <a:stretch/>
        </p:blipFill>
        <p:spPr>
          <a:xfrm>
            <a:off x="4886969" y="4534619"/>
            <a:ext cx="606667" cy="248400"/>
          </a:xfrm>
          <a:prstGeom prst="rect">
            <a:avLst/>
          </a:prstGeom>
          <a:noFill/>
          <a:ln>
            <a:noFill/>
          </a:ln>
        </p:spPr>
      </p:pic>
      <p:pic>
        <p:nvPicPr>
          <p:cNvPr id="716" name="Google Shape;716;p128" descr="Et bilde som inneholder silhuett, skygge&#10;&#10;Automatisk generert beskrivelse med lav konfidens"/>
          <p:cNvPicPr preferRelativeResize="0"/>
          <p:nvPr/>
        </p:nvPicPr>
        <p:blipFill rotWithShape="1">
          <a:blip r:embed="rId7">
            <a:alphaModFix/>
          </a:blip>
          <a:srcRect/>
          <a:stretch/>
        </p:blipFill>
        <p:spPr>
          <a:xfrm>
            <a:off x="3967313" y="4534619"/>
            <a:ext cx="754381" cy="245646"/>
          </a:xfrm>
          <a:prstGeom prst="rect">
            <a:avLst/>
          </a:prstGeom>
          <a:noFill/>
          <a:ln>
            <a:noFill/>
          </a:ln>
        </p:spPr>
      </p:pic>
      <p:pic>
        <p:nvPicPr>
          <p:cNvPr id="717" name="Google Shape;717;p128" descr="Et bilde som inneholder Grafikk, skjermbilde, Font, logo&#10;&#10;Automatisk generert beskrivelse"/>
          <p:cNvPicPr preferRelativeResize="0"/>
          <p:nvPr/>
        </p:nvPicPr>
        <p:blipFill rotWithShape="1">
          <a:blip r:embed="rId8">
            <a:alphaModFix/>
          </a:blip>
          <a:srcRect/>
          <a:stretch/>
        </p:blipFill>
        <p:spPr>
          <a:xfrm>
            <a:off x="6803037" y="4556833"/>
            <a:ext cx="560508" cy="133588"/>
          </a:xfrm>
          <a:prstGeom prst="rect">
            <a:avLst/>
          </a:prstGeom>
          <a:noFill/>
          <a:ln>
            <a:noFill/>
          </a:ln>
        </p:spPr>
      </p:pic>
      <p:pic>
        <p:nvPicPr>
          <p:cNvPr id="718" name="Google Shape;718;p128"/>
          <p:cNvPicPr preferRelativeResize="0"/>
          <p:nvPr/>
        </p:nvPicPr>
        <p:blipFill rotWithShape="1">
          <a:blip r:embed="rId9">
            <a:alphaModFix/>
          </a:blip>
          <a:srcRect/>
          <a:stretch/>
        </p:blipFill>
        <p:spPr>
          <a:xfrm>
            <a:off x="8471381" y="4534619"/>
            <a:ext cx="450969" cy="450079"/>
          </a:xfrm>
          <a:prstGeom prst="rect">
            <a:avLst/>
          </a:prstGeom>
          <a:noFill/>
          <a:ln>
            <a:noFill/>
          </a:ln>
        </p:spPr>
      </p:pic>
      <p:pic>
        <p:nvPicPr>
          <p:cNvPr id="719" name="Google Shape;719;p128" descr="Et bilde som inneholder sort, mørke&#10;&#10;Automatisk generert beskrivelse"/>
          <p:cNvPicPr preferRelativeResize="0"/>
          <p:nvPr/>
        </p:nvPicPr>
        <p:blipFill rotWithShape="1">
          <a:blip r:embed="rId10">
            <a:alphaModFix/>
          </a:blip>
          <a:srcRect/>
          <a:stretch/>
        </p:blipFill>
        <p:spPr>
          <a:xfrm>
            <a:off x="7603475" y="4556062"/>
            <a:ext cx="716574" cy="165761"/>
          </a:xfrm>
          <a:prstGeom prst="rect">
            <a:avLst/>
          </a:prstGeom>
          <a:noFill/>
          <a:ln>
            <a:noFill/>
          </a:ln>
        </p:spPr>
      </p:pic>
      <p:pic>
        <p:nvPicPr>
          <p:cNvPr id="720" name="Google Shape;720;p128" descr="Et bilde som inneholder Font, Grafikk, logo, tekst&#10;&#10;Automatisk generert beskrivelse"/>
          <p:cNvPicPr preferRelativeResize="0"/>
          <p:nvPr/>
        </p:nvPicPr>
        <p:blipFill rotWithShape="1">
          <a:blip r:embed="rId11">
            <a:alphaModFix/>
          </a:blip>
          <a:srcRect/>
          <a:stretch/>
        </p:blipFill>
        <p:spPr>
          <a:xfrm>
            <a:off x="5565829" y="4534619"/>
            <a:ext cx="1107731" cy="384867"/>
          </a:xfrm>
          <a:prstGeom prst="rect">
            <a:avLst/>
          </a:prstGeom>
          <a:noFill/>
          <a:ln>
            <a:noFill/>
          </a:ln>
        </p:spPr>
      </p:pic>
      <p:sp>
        <p:nvSpPr>
          <p:cNvPr id="721" name="Google Shape;721;p128"/>
          <p:cNvSpPr txBox="1">
            <a:spLocks noGrp="1"/>
          </p:cNvSpPr>
          <p:nvPr>
            <p:ph type="body" idx="1"/>
          </p:nvPr>
        </p:nvSpPr>
        <p:spPr>
          <a:xfrm>
            <a:off x="2599177" y="2070273"/>
            <a:ext cx="4606500" cy="4902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SzPts val="1400"/>
              <a:buNone/>
              <a:defRPr sz="14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pic>
        <p:nvPicPr>
          <p:cNvPr id="722" name="Google Shape;722;p128" descr="Et bilde som inneholder Font, Grafikk, grafisk design, skjermbilde&#10;&#10;KI-generert innhold kan være feil."/>
          <p:cNvPicPr preferRelativeResize="0"/>
          <p:nvPr/>
        </p:nvPicPr>
        <p:blipFill rotWithShape="1">
          <a:blip r:embed="rId12">
            <a:alphaModFix/>
          </a:blip>
          <a:srcRect/>
          <a:stretch/>
        </p:blipFill>
        <p:spPr>
          <a:xfrm>
            <a:off x="3861790" y="2762569"/>
            <a:ext cx="1719809" cy="1235715"/>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2_Forside 2">
  <p:cSld name="2_Forside 2">
    <p:spTree>
      <p:nvGrpSpPr>
        <p:cNvPr id="1" name="Shape 723"/>
        <p:cNvGrpSpPr/>
        <p:nvPr/>
      </p:nvGrpSpPr>
      <p:grpSpPr>
        <a:xfrm>
          <a:off x="0" y="0"/>
          <a:ext cx="0" cy="0"/>
          <a:chOff x="0" y="0"/>
          <a:chExt cx="0" cy="0"/>
        </a:xfrm>
      </p:grpSpPr>
      <p:sp>
        <p:nvSpPr>
          <p:cNvPr id="724" name="Google Shape;724;p129"/>
          <p:cNvSpPr/>
          <p:nvPr/>
        </p:nvSpPr>
        <p:spPr>
          <a:xfrm>
            <a:off x="571960" y="1153813"/>
            <a:ext cx="4173000" cy="3778800"/>
          </a:xfrm>
          <a:prstGeom prst="rect">
            <a:avLst/>
          </a:prstGeom>
          <a:solidFill>
            <a:srgbClr val="E5D6E0">
              <a:alpha val="4902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25" name="Google Shape;725;p129"/>
          <p:cNvSpPr>
            <a:spLocks noGrp="1"/>
          </p:cNvSpPr>
          <p:nvPr>
            <p:ph type="pic" idx="2"/>
          </p:nvPr>
        </p:nvSpPr>
        <p:spPr>
          <a:xfrm>
            <a:off x="5097163" y="1051360"/>
            <a:ext cx="3901200" cy="3871200"/>
          </a:xfrm>
          <a:prstGeom prst="rect">
            <a:avLst/>
          </a:prstGeom>
          <a:noFill/>
          <a:ln>
            <a:noFill/>
          </a:ln>
        </p:spPr>
      </p:sp>
      <p:sp>
        <p:nvSpPr>
          <p:cNvPr id="726" name="Google Shape;726;p129"/>
          <p:cNvSpPr txBox="1">
            <a:spLocks noGrp="1"/>
          </p:cNvSpPr>
          <p:nvPr>
            <p:ph type="body" idx="1"/>
          </p:nvPr>
        </p:nvSpPr>
        <p:spPr>
          <a:xfrm>
            <a:off x="641739" y="2843378"/>
            <a:ext cx="3881100" cy="4902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727" name="Google Shape;727;p129"/>
          <p:cNvSpPr txBox="1">
            <a:spLocks noGrp="1"/>
          </p:cNvSpPr>
          <p:nvPr>
            <p:ph type="title"/>
          </p:nvPr>
        </p:nvSpPr>
        <p:spPr>
          <a:xfrm>
            <a:off x="641739" y="1640140"/>
            <a:ext cx="40605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28" name="Google Shape;728;p129"/>
          <p:cNvSpPr txBox="1"/>
          <p:nvPr/>
        </p:nvSpPr>
        <p:spPr>
          <a:xfrm>
            <a:off x="641739" y="4555501"/>
            <a:ext cx="1186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sp>
        <p:nvSpPr>
          <p:cNvPr id="729" name="Google Shape;729;p129"/>
          <p:cNvSpPr txBox="1"/>
          <p:nvPr/>
        </p:nvSpPr>
        <p:spPr>
          <a:xfrm>
            <a:off x="6405282" y="4922783"/>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730" name="Google Shape;730;p129" descr="Et bilde som inneholder Font, Grafikk, grafisk design, skjermbilde&#10;&#10;KI-generert innhold kan være feil."/>
          <p:cNvPicPr preferRelativeResize="0"/>
          <p:nvPr/>
        </p:nvPicPr>
        <p:blipFill rotWithShape="1">
          <a:blip r:embed="rId2">
            <a:alphaModFix/>
          </a:blip>
          <a:srcRect/>
          <a:stretch/>
        </p:blipFill>
        <p:spPr>
          <a:xfrm>
            <a:off x="571960" y="263914"/>
            <a:ext cx="1095930" cy="787446"/>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1_Forside 3">
  <p:cSld name="1_Forside 3">
    <p:spTree>
      <p:nvGrpSpPr>
        <p:cNvPr id="1" name="Shape 731"/>
        <p:cNvGrpSpPr/>
        <p:nvPr/>
      </p:nvGrpSpPr>
      <p:grpSpPr>
        <a:xfrm>
          <a:off x="0" y="0"/>
          <a:ext cx="0" cy="0"/>
          <a:chOff x="0" y="0"/>
          <a:chExt cx="0" cy="0"/>
        </a:xfrm>
      </p:grpSpPr>
      <p:sp>
        <p:nvSpPr>
          <p:cNvPr id="732" name="Google Shape;732;p130"/>
          <p:cNvSpPr/>
          <p:nvPr/>
        </p:nvSpPr>
        <p:spPr>
          <a:xfrm>
            <a:off x="255493" y="202266"/>
            <a:ext cx="8633100" cy="4739100"/>
          </a:xfrm>
          <a:prstGeom prst="rect">
            <a:avLst/>
          </a:prstGeom>
          <a:solidFill>
            <a:srgbClr val="E4D6DF">
              <a:alpha val="4392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33" name="Google Shape;733;p130"/>
          <p:cNvSpPr txBox="1">
            <a:spLocks noGrp="1"/>
          </p:cNvSpPr>
          <p:nvPr>
            <p:ph type="body" idx="1"/>
          </p:nvPr>
        </p:nvSpPr>
        <p:spPr>
          <a:xfrm>
            <a:off x="1470767" y="3732258"/>
            <a:ext cx="3981300" cy="4902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734" name="Google Shape;734;p130"/>
          <p:cNvSpPr txBox="1">
            <a:spLocks noGrp="1"/>
          </p:cNvSpPr>
          <p:nvPr>
            <p:ph type="title"/>
          </p:nvPr>
        </p:nvSpPr>
        <p:spPr>
          <a:xfrm>
            <a:off x="1470767" y="2657635"/>
            <a:ext cx="60009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35" name="Google Shape;735;p130"/>
          <p:cNvSpPr txBox="1"/>
          <p:nvPr/>
        </p:nvSpPr>
        <p:spPr>
          <a:xfrm>
            <a:off x="1470767" y="4574102"/>
            <a:ext cx="1735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pic>
        <p:nvPicPr>
          <p:cNvPr id="736" name="Google Shape;736;p130" descr="Et bilde som inneholder Font, Grafikk, grafisk design, skjermbilde&#10;&#10;KI-generert innhold kan være feil."/>
          <p:cNvPicPr preferRelativeResize="0"/>
          <p:nvPr/>
        </p:nvPicPr>
        <p:blipFill rotWithShape="1">
          <a:blip r:embed="rId2">
            <a:alphaModFix/>
          </a:blip>
          <a:srcRect/>
          <a:stretch/>
        </p:blipFill>
        <p:spPr>
          <a:xfrm>
            <a:off x="690166" y="538417"/>
            <a:ext cx="2209916" cy="1587866"/>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1_Forside 4">
  <p:cSld name="1_Forside 4">
    <p:spTree>
      <p:nvGrpSpPr>
        <p:cNvPr id="1" name="Shape 737"/>
        <p:cNvGrpSpPr/>
        <p:nvPr/>
      </p:nvGrpSpPr>
      <p:grpSpPr>
        <a:xfrm>
          <a:off x="0" y="0"/>
          <a:ext cx="0" cy="0"/>
          <a:chOff x="0" y="0"/>
          <a:chExt cx="0" cy="0"/>
        </a:xfrm>
      </p:grpSpPr>
      <p:sp>
        <p:nvSpPr>
          <p:cNvPr id="738" name="Google Shape;738;p131"/>
          <p:cNvSpPr/>
          <p:nvPr/>
        </p:nvSpPr>
        <p:spPr>
          <a:xfrm>
            <a:off x="255493" y="242607"/>
            <a:ext cx="8633100" cy="4739100"/>
          </a:xfrm>
          <a:prstGeom prst="rect">
            <a:avLst/>
          </a:prstGeom>
          <a:solidFill>
            <a:srgbClr val="E4D6DF">
              <a:alpha val="2392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39" name="Google Shape;739;p131" descr="Et bilde som inneholder logo, symbol, Grafikk, Font&#10;&#10;Automatisk generert beskrivelse"/>
          <p:cNvPicPr preferRelativeResize="0"/>
          <p:nvPr/>
        </p:nvPicPr>
        <p:blipFill rotWithShape="1">
          <a:blip r:embed="rId2">
            <a:alphaModFix/>
          </a:blip>
          <a:srcRect/>
          <a:stretch/>
        </p:blipFill>
        <p:spPr>
          <a:xfrm>
            <a:off x="6815372" y="1523668"/>
            <a:ext cx="2003628" cy="3782853"/>
          </a:xfrm>
          <a:prstGeom prst="rect">
            <a:avLst/>
          </a:prstGeom>
          <a:noFill/>
          <a:ln>
            <a:noFill/>
          </a:ln>
        </p:spPr>
      </p:pic>
      <p:sp>
        <p:nvSpPr>
          <p:cNvPr id="740" name="Google Shape;740;p131"/>
          <p:cNvSpPr txBox="1">
            <a:spLocks noGrp="1"/>
          </p:cNvSpPr>
          <p:nvPr>
            <p:ph type="body" idx="1"/>
          </p:nvPr>
        </p:nvSpPr>
        <p:spPr>
          <a:xfrm>
            <a:off x="1457319" y="3732258"/>
            <a:ext cx="3981300" cy="4902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500"/>
              <a:buNone/>
              <a:defRPr sz="15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741" name="Google Shape;741;p131"/>
          <p:cNvSpPr txBox="1">
            <a:spLocks noGrp="1"/>
          </p:cNvSpPr>
          <p:nvPr>
            <p:ph type="title"/>
          </p:nvPr>
        </p:nvSpPr>
        <p:spPr>
          <a:xfrm>
            <a:off x="1457319" y="2657635"/>
            <a:ext cx="55353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2" name="Google Shape;742;p131"/>
          <p:cNvSpPr txBox="1"/>
          <p:nvPr/>
        </p:nvSpPr>
        <p:spPr>
          <a:xfrm>
            <a:off x="1457319" y="4574102"/>
            <a:ext cx="1735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pic>
        <p:nvPicPr>
          <p:cNvPr id="743" name="Google Shape;743;p131" descr="Et bilde som inneholder Font, Grafikk, grafisk design, skjermbilde&#10;&#10;KI-generert innhold kan være feil."/>
          <p:cNvPicPr preferRelativeResize="0"/>
          <p:nvPr/>
        </p:nvPicPr>
        <p:blipFill rotWithShape="1">
          <a:blip r:embed="rId3">
            <a:alphaModFix/>
          </a:blip>
          <a:srcRect/>
          <a:stretch/>
        </p:blipFill>
        <p:spPr>
          <a:xfrm>
            <a:off x="690166" y="538417"/>
            <a:ext cx="2209916" cy="1587866"/>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1_Tittel og innhold med bilde">
  <p:cSld name="1_Tittel og innhold med bilde">
    <p:spTree>
      <p:nvGrpSpPr>
        <p:cNvPr id="1" name="Shape 744"/>
        <p:cNvGrpSpPr/>
        <p:nvPr/>
      </p:nvGrpSpPr>
      <p:grpSpPr>
        <a:xfrm>
          <a:off x="0" y="0"/>
          <a:ext cx="0" cy="0"/>
          <a:chOff x="0" y="0"/>
          <a:chExt cx="0" cy="0"/>
        </a:xfrm>
      </p:grpSpPr>
      <p:sp>
        <p:nvSpPr>
          <p:cNvPr id="745" name="Google Shape;745;p132"/>
          <p:cNvSpPr txBox="1">
            <a:spLocks noGrp="1"/>
          </p:cNvSpPr>
          <p:nvPr>
            <p:ph type="title"/>
          </p:nvPr>
        </p:nvSpPr>
        <p:spPr>
          <a:xfrm>
            <a:off x="1199340" y="557633"/>
            <a:ext cx="6000900" cy="664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C99700"/>
              </a:buClr>
              <a:buSzPts val="2700"/>
              <a:buFont typeface="Arial"/>
              <a:buNone/>
              <a:defRPr sz="2700">
                <a:solidFill>
                  <a:srgbClr val="C9970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6" name="Google Shape;746;p132"/>
          <p:cNvSpPr txBox="1">
            <a:spLocks noGrp="1"/>
          </p:cNvSpPr>
          <p:nvPr>
            <p:ph type="body" idx="1"/>
          </p:nvPr>
        </p:nvSpPr>
        <p:spPr>
          <a:xfrm>
            <a:off x="1199340" y="1293640"/>
            <a:ext cx="3481500" cy="33666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rgbClr val="C99700"/>
              </a:buClr>
              <a:buSzPts val="1500"/>
              <a:buChar char="•"/>
              <a:defRPr sz="1500"/>
            </a:lvl1pPr>
            <a:lvl2pPr marL="914400" lvl="1" indent="-317500" algn="l">
              <a:lnSpc>
                <a:spcPct val="90000"/>
              </a:lnSpc>
              <a:spcBef>
                <a:spcPts val="400"/>
              </a:spcBef>
              <a:spcAft>
                <a:spcPts val="0"/>
              </a:spcAft>
              <a:buClr>
                <a:srgbClr val="C99700"/>
              </a:buClr>
              <a:buSzPts val="1400"/>
              <a:buChar char="•"/>
              <a:defRPr sz="1400"/>
            </a:lvl2pPr>
            <a:lvl3pPr marL="1371600" lvl="2" indent="-311150" algn="l">
              <a:lnSpc>
                <a:spcPct val="90000"/>
              </a:lnSpc>
              <a:spcBef>
                <a:spcPts val="400"/>
              </a:spcBef>
              <a:spcAft>
                <a:spcPts val="0"/>
              </a:spcAft>
              <a:buClr>
                <a:schemeClr val="accent1"/>
              </a:buClr>
              <a:buSzPts val="1300"/>
              <a:buChar char="•"/>
              <a:defRPr/>
            </a:lvl3pPr>
            <a:lvl4pPr marL="1828800" lvl="3" indent="-298450" algn="l">
              <a:lnSpc>
                <a:spcPct val="90000"/>
              </a:lnSpc>
              <a:spcBef>
                <a:spcPts val="400"/>
              </a:spcBef>
              <a:spcAft>
                <a:spcPts val="0"/>
              </a:spcAft>
              <a:buClr>
                <a:schemeClr val="accent1"/>
              </a:buClr>
              <a:buSzPts val="1100"/>
              <a:buChar char="•"/>
              <a:defRPr/>
            </a:lvl4pPr>
            <a:lvl5pPr marL="2286000" lvl="4" indent="-298450" algn="l">
              <a:lnSpc>
                <a:spcPct val="90000"/>
              </a:lnSpc>
              <a:spcBef>
                <a:spcPts val="400"/>
              </a:spcBef>
              <a:spcAft>
                <a:spcPts val="0"/>
              </a:spcAft>
              <a:buClr>
                <a:schemeClr val="accent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47" name="Google Shape;747;p132"/>
          <p:cNvSpPr>
            <a:spLocks noGrp="1"/>
          </p:cNvSpPr>
          <p:nvPr>
            <p:ph type="pic" idx="2"/>
          </p:nvPr>
        </p:nvSpPr>
        <p:spPr>
          <a:xfrm>
            <a:off x="4767353" y="1293640"/>
            <a:ext cx="3930300" cy="3366600"/>
          </a:xfrm>
          <a:prstGeom prst="rect">
            <a:avLst/>
          </a:prstGeom>
          <a:noFill/>
          <a:ln>
            <a:noFill/>
          </a:ln>
        </p:spPr>
      </p:sp>
      <p:pic>
        <p:nvPicPr>
          <p:cNvPr id="748" name="Google Shape;748;p132" descr="Et bilde som inneholder gul, design&#10;&#10;KI-generert innhold kan være feil."/>
          <p:cNvPicPr preferRelativeResize="0"/>
          <p:nvPr/>
        </p:nvPicPr>
        <p:blipFill rotWithShape="1">
          <a:blip r:embed="rId2">
            <a:alphaModFix/>
          </a:blip>
          <a:srcRect/>
          <a:stretch/>
        </p:blipFill>
        <p:spPr>
          <a:xfrm>
            <a:off x="126658" y="3659591"/>
            <a:ext cx="980817" cy="1000532"/>
          </a:xfrm>
          <a:prstGeom prst="rect">
            <a:avLst/>
          </a:prstGeom>
          <a:noFill/>
          <a:ln>
            <a:noFill/>
          </a:ln>
        </p:spPr>
      </p:pic>
      <p:sp>
        <p:nvSpPr>
          <p:cNvPr id="749" name="Google Shape;749;p132"/>
          <p:cNvSpPr txBox="1"/>
          <p:nvPr/>
        </p:nvSpPr>
        <p:spPr>
          <a:xfrm>
            <a:off x="6113929" y="4711124"/>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750" name="Google Shape;750;p132" descr="Et bilde som inneholder Font, Grafikk, grafisk design, skjermbilde&#10;&#10;KI-generert innhold kan være feil."/>
          <p:cNvPicPr preferRelativeResize="0"/>
          <p:nvPr/>
        </p:nvPicPr>
        <p:blipFill rotWithShape="1">
          <a:blip r:embed="rId3">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1_Tittel og to tekstdeler">
  <p:cSld name="1_Tittel og to tekstdeler">
    <p:spTree>
      <p:nvGrpSpPr>
        <p:cNvPr id="1" name="Shape 751"/>
        <p:cNvGrpSpPr/>
        <p:nvPr/>
      </p:nvGrpSpPr>
      <p:grpSpPr>
        <a:xfrm>
          <a:off x="0" y="0"/>
          <a:ext cx="0" cy="0"/>
          <a:chOff x="0" y="0"/>
          <a:chExt cx="0" cy="0"/>
        </a:xfrm>
      </p:grpSpPr>
      <p:sp>
        <p:nvSpPr>
          <p:cNvPr id="752" name="Google Shape;752;p133"/>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dk1"/>
              </a:buClr>
              <a:buSzPts val="1500"/>
              <a:buChar char="•"/>
              <a:defRPr sz="1500"/>
            </a:lvl1pPr>
            <a:lvl2pPr marL="914400" lvl="1" indent="-317500" algn="l">
              <a:lnSpc>
                <a:spcPct val="90000"/>
              </a:lnSpc>
              <a:spcBef>
                <a:spcPts val="400"/>
              </a:spcBef>
              <a:spcAft>
                <a:spcPts val="0"/>
              </a:spcAft>
              <a:buClr>
                <a:schemeClr val="dk1"/>
              </a:buClr>
              <a:buSzPts val="1400"/>
              <a:buChar char="•"/>
              <a:defRPr sz="1400"/>
            </a:lvl2pPr>
            <a:lvl3pPr marL="1371600" lvl="2" indent="-311150" algn="l">
              <a:lnSpc>
                <a:spcPct val="90000"/>
              </a:lnSpc>
              <a:spcBef>
                <a:spcPts val="400"/>
              </a:spcBef>
              <a:spcAft>
                <a:spcPts val="0"/>
              </a:spcAft>
              <a:buClr>
                <a:schemeClr val="dk1"/>
              </a:buClr>
              <a:buSzPts val="1300"/>
              <a:buChar char="•"/>
              <a:defRPr/>
            </a:lvl3pPr>
            <a:lvl4pPr marL="1828800" lvl="3" indent="-298450" algn="l">
              <a:lnSpc>
                <a:spcPct val="90000"/>
              </a:lnSpc>
              <a:spcBef>
                <a:spcPts val="400"/>
              </a:spcBef>
              <a:spcAft>
                <a:spcPts val="0"/>
              </a:spcAft>
              <a:buClr>
                <a:schemeClr val="dk1"/>
              </a:buClr>
              <a:buSzPts val="1100"/>
              <a:buChar char="•"/>
              <a:defRPr/>
            </a:lvl4pPr>
            <a:lvl5pPr marL="2286000" lvl="4" indent="-298450" algn="l">
              <a:lnSpc>
                <a:spcPct val="90000"/>
              </a:lnSpc>
              <a:spcBef>
                <a:spcPts val="400"/>
              </a:spcBef>
              <a:spcAft>
                <a:spcPts val="0"/>
              </a:spcAft>
              <a:buClr>
                <a:schemeClr val="dk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53" name="Google Shape;753;p133"/>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dk1"/>
              </a:buClr>
              <a:buSzPts val="1500"/>
              <a:buChar char="•"/>
              <a:defRPr sz="1500"/>
            </a:lvl1pPr>
            <a:lvl2pPr marL="914400" lvl="1" indent="-317500" algn="l">
              <a:lnSpc>
                <a:spcPct val="90000"/>
              </a:lnSpc>
              <a:spcBef>
                <a:spcPts val="400"/>
              </a:spcBef>
              <a:spcAft>
                <a:spcPts val="0"/>
              </a:spcAft>
              <a:buClr>
                <a:schemeClr val="dk1"/>
              </a:buClr>
              <a:buSzPts val="1400"/>
              <a:buChar char="•"/>
              <a:defRPr sz="1400"/>
            </a:lvl2pPr>
            <a:lvl3pPr marL="1371600" lvl="2" indent="-311150" algn="l">
              <a:lnSpc>
                <a:spcPct val="90000"/>
              </a:lnSpc>
              <a:spcBef>
                <a:spcPts val="400"/>
              </a:spcBef>
              <a:spcAft>
                <a:spcPts val="0"/>
              </a:spcAft>
              <a:buClr>
                <a:schemeClr val="dk1"/>
              </a:buClr>
              <a:buSzPts val="1300"/>
              <a:buChar char="•"/>
              <a:defRPr/>
            </a:lvl3pPr>
            <a:lvl4pPr marL="1828800" lvl="3" indent="-298450" algn="l">
              <a:lnSpc>
                <a:spcPct val="90000"/>
              </a:lnSpc>
              <a:spcBef>
                <a:spcPts val="400"/>
              </a:spcBef>
              <a:spcAft>
                <a:spcPts val="0"/>
              </a:spcAft>
              <a:buClr>
                <a:schemeClr val="dk1"/>
              </a:buClr>
              <a:buSzPts val="1100"/>
              <a:buChar char="•"/>
              <a:defRPr/>
            </a:lvl4pPr>
            <a:lvl5pPr marL="2286000" lvl="4" indent="-298450" algn="l">
              <a:lnSpc>
                <a:spcPct val="90000"/>
              </a:lnSpc>
              <a:spcBef>
                <a:spcPts val="400"/>
              </a:spcBef>
              <a:spcAft>
                <a:spcPts val="0"/>
              </a:spcAft>
              <a:buClr>
                <a:schemeClr val="dk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54" name="Google Shape;754;p133"/>
          <p:cNvSpPr txBox="1">
            <a:spLocks noGrp="1"/>
          </p:cNvSpPr>
          <p:nvPr>
            <p:ph type="title"/>
          </p:nvPr>
        </p:nvSpPr>
        <p:spPr>
          <a:xfrm>
            <a:off x="628650" y="792401"/>
            <a:ext cx="7224600" cy="3924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2700"/>
              <a:buFont typeface="Arial"/>
              <a:buNone/>
              <a:defRPr sz="27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755" name="Google Shape;755;p133" descr="Et bilde som inneholder Font, Grafikk, grafisk design, skjermbilde&#10;&#10;KI-generert innhold kan være feil."/>
          <p:cNvPicPr preferRelativeResize="0"/>
          <p:nvPr/>
        </p:nvPicPr>
        <p:blipFill rotWithShape="1">
          <a:blip r:embed="rId2">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1_Tittel og innhold med to bilder">
  <p:cSld name="1_Tittel og innhold med to bilder">
    <p:spTree>
      <p:nvGrpSpPr>
        <p:cNvPr id="1" name="Shape 756"/>
        <p:cNvGrpSpPr/>
        <p:nvPr/>
      </p:nvGrpSpPr>
      <p:grpSpPr>
        <a:xfrm>
          <a:off x="0" y="0"/>
          <a:ext cx="0" cy="0"/>
          <a:chOff x="0" y="0"/>
          <a:chExt cx="0" cy="0"/>
        </a:xfrm>
      </p:grpSpPr>
      <p:sp>
        <p:nvSpPr>
          <p:cNvPr id="757" name="Google Shape;757;p134"/>
          <p:cNvSpPr txBox="1">
            <a:spLocks noGrp="1"/>
          </p:cNvSpPr>
          <p:nvPr>
            <p:ph type="title"/>
          </p:nvPr>
        </p:nvSpPr>
        <p:spPr>
          <a:xfrm>
            <a:off x="947321" y="743870"/>
            <a:ext cx="7031400" cy="3924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2700"/>
              <a:buFont typeface="Arial"/>
              <a:buNone/>
              <a:defRPr sz="2700">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58" name="Google Shape;758;p134"/>
          <p:cNvSpPr>
            <a:spLocks noGrp="1"/>
          </p:cNvSpPr>
          <p:nvPr>
            <p:ph type="pic" idx="2"/>
          </p:nvPr>
        </p:nvSpPr>
        <p:spPr>
          <a:xfrm>
            <a:off x="4686300" y="1342981"/>
            <a:ext cx="3930300" cy="1678800"/>
          </a:xfrm>
          <a:prstGeom prst="rect">
            <a:avLst/>
          </a:prstGeom>
          <a:noFill/>
          <a:ln>
            <a:noFill/>
          </a:ln>
        </p:spPr>
      </p:sp>
      <p:sp>
        <p:nvSpPr>
          <p:cNvPr id="759" name="Google Shape;759;p134"/>
          <p:cNvSpPr>
            <a:spLocks noGrp="1"/>
          </p:cNvSpPr>
          <p:nvPr>
            <p:ph type="pic" idx="3"/>
          </p:nvPr>
        </p:nvSpPr>
        <p:spPr>
          <a:xfrm>
            <a:off x="4686300" y="3087843"/>
            <a:ext cx="3930300" cy="1688700"/>
          </a:xfrm>
          <a:prstGeom prst="rect">
            <a:avLst/>
          </a:prstGeom>
          <a:noFill/>
          <a:ln>
            <a:noFill/>
          </a:ln>
        </p:spPr>
      </p:sp>
      <p:sp>
        <p:nvSpPr>
          <p:cNvPr id="760" name="Google Shape;760;p134"/>
          <p:cNvSpPr txBox="1"/>
          <p:nvPr/>
        </p:nvSpPr>
        <p:spPr>
          <a:xfrm>
            <a:off x="947321" y="1342981"/>
            <a:ext cx="3579900" cy="3563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no" sz="1500" b="0" i="0" u="none" strike="noStrike" cap="none">
                <a:solidFill>
                  <a:schemeClr val="dk1"/>
                </a:solidFill>
                <a:latin typeface="Arial"/>
                <a:ea typeface="Arial"/>
                <a:cs typeface="Arial"/>
                <a:sym typeface="Arial"/>
              </a:rPr>
              <a:t>Klikk for å legge inn tekst, eller klikk på ikonet under for å opprette tabell, diagram eller SmartArt.</a:t>
            </a:r>
            <a:endParaRPr sz="1100" b="0" i="0" u="none" strike="noStrike" cap="none">
              <a:solidFill>
                <a:srgbClr val="000000"/>
              </a:solidFill>
              <a:latin typeface="Arial"/>
              <a:ea typeface="Arial"/>
              <a:cs typeface="Arial"/>
              <a:sym typeface="Arial"/>
            </a:endParaRPr>
          </a:p>
          <a:p>
            <a:pPr marL="342900" marR="0" lvl="1"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342900" marR="0" lvl="1"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61" name="Google Shape;761;p134"/>
          <p:cNvSpPr txBox="1"/>
          <p:nvPr/>
        </p:nvSpPr>
        <p:spPr>
          <a:xfrm>
            <a:off x="6033247" y="4824689"/>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762" name="Google Shape;762;p134" descr="Et bilde som inneholder Font, Grafikk, grafisk design, skjermbilde&#10;&#10;KI-generert innhold kan være feil."/>
          <p:cNvPicPr preferRelativeResize="0"/>
          <p:nvPr/>
        </p:nvPicPr>
        <p:blipFill rotWithShape="1">
          <a:blip r:embed="rId2">
            <a:alphaModFix/>
          </a:blip>
          <a:srcRect/>
          <a:stretch/>
        </p:blipFill>
        <p:spPr>
          <a:xfrm>
            <a:off x="8016446" y="278000"/>
            <a:ext cx="903589" cy="649245"/>
          </a:xfrm>
          <a:prstGeom prst="rect">
            <a:avLst/>
          </a:prstGeom>
          <a:noFill/>
          <a:ln>
            <a:noFill/>
          </a:ln>
        </p:spPr>
      </p:pic>
      <p:pic>
        <p:nvPicPr>
          <p:cNvPr id="763" name="Google Shape;763;p134" descr="Et bilde som inneholder logo, symbol, Grafikk, Font&#10;&#10;Automatisk generert beskrivelse"/>
          <p:cNvPicPr preferRelativeResize="0"/>
          <p:nvPr/>
        </p:nvPicPr>
        <p:blipFill rotWithShape="1">
          <a:blip r:embed="rId3">
            <a:alphaModFix/>
          </a:blip>
          <a:srcRect/>
          <a:stretch/>
        </p:blipFill>
        <p:spPr>
          <a:xfrm>
            <a:off x="59659" y="2924369"/>
            <a:ext cx="1072306" cy="2024516"/>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itatside">
  <p:cSld name="Sitatside">
    <p:bg>
      <p:bgPr>
        <a:solidFill>
          <a:srgbClr val="E4D6DF"/>
        </a:solidFill>
        <a:effectLst/>
      </p:bgPr>
    </p:bg>
    <p:spTree>
      <p:nvGrpSpPr>
        <p:cNvPr id="1" name="Shape 764"/>
        <p:cNvGrpSpPr/>
        <p:nvPr/>
      </p:nvGrpSpPr>
      <p:grpSpPr>
        <a:xfrm>
          <a:off x="0" y="0"/>
          <a:ext cx="0" cy="0"/>
          <a:chOff x="0" y="0"/>
          <a:chExt cx="0" cy="0"/>
        </a:xfrm>
      </p:grpSpPr>
      <p:sp>
        <p:nvSpPr>
          <p:cNvPr id="765" name="Google Shape;765;p135"/>
          <p:cNvSpPr txBox="1">
            <a:spLocks noGrp="1"/>
          </p:cNvSpPr>
          <p:nvPr>
            <p:ph type="body" idx="1"/>
          </p:nvPr>
        </p:nvSpPr>
        <p:spPr>
          <a:xfrm>
            <a:off x="2278277" y="979981"/>
            <a:ext cx="4788300" cy="2564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accent1"/>
              </a:buClr>
              <a:buSzPts val="2700"/>
              <a:buNone/>
              <a:defRPr sz="2700" b="1"/>
            </a:lvl1pPr>
            <a:lvl2pPr marL="914400" lvl="1" indent="-311150" algn="l">
              <a:lnSpc>
                <a:spcPct val="90000"/>
              </a:lnSpc>
              <a:spcBef>
                <a:spcPts val="400"/>
              </a:spcBef>
              <a:spcAft>
                <a:spcPts val="0"/>
              </a:spcAft>
              <a:buClr>
                <a:schemeClr val="accent1"/>
              </a:buClr>
              <a:buSzPts val="1300"/>
              <a:buChar char="•"/>
              <a:defRPr/>
            </a:lvl2pPr>
            <a:lvl3pPr marL="1371600" lvl="2" indent="-311150" algn="l">
              <a:lnSpc>
                <a:spcPct val="90000"/>
              </a:lnSpc>
              <a:spcBef>
                <a:spcPts val="400"/>
              </a:spcBef>
              <a:spcAft>
                <a:spcPts val="0"/>
              </a:spcAft>
              <a:buClr>
                <a:schemeClr val="accent1"/>
              </a:buClr>
              <a:buSzPts val="1300"/>
              <a:buChar char="•"/>
              <a:defRPr/>
            </a:lvl3pPr>
            <a:lvl4pPr marL="1828800" lvl="3" indent="-298450" algn="l">
              <a:lnSpc>
                <a:spcPct val="90000"/>
              </a:lnSpc>
              <a:spcBef>
                <a:spcPts val="400"/>
              </a:spcBef>
              <a:spcAft>
                <a:spcPts val="0"/>
              </a:spcAft>
              <a:buClr>
                <a:schemeClr val="accent1"/>
              </a:buClr>
              <a:buSzPts val="1100"/>
              <a:buChar char="•"/>
              <a:defRPr/>
            </a:lvl4pPr>
            <a:lvl5pPr marL="2286000" lvl="4" indent="-298450" algn="l">
              <a:lnSpc>
                <a:spcPct val="90000"/>
              </a:lnSpc>
              <a:spcBef>
                <a:spcPts val="400"/>
              </a:spcBef>
              <a:spcAft>
                <a:spcPts val="0"/>
              </a:spcAft>
              <a:buClr>
                <a:schemeClr val="accent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766" name="Google Shape;766;p135" descr="Sitattegn"/>
          <p:cNvPicPr preferRelativeResize="0"/>
          <p:nvPr/>
        </p:nvPicPr>
        <p:blipFill rotWithShape="1">
          <a:blip r:embed="rId2">
            <a:alphaModFix/>
          </a:blip>
          <a:srcRect/>
          <a:stretch/>
        </p:blipFill>
        <p:spPr>
          <a:xfrm>
            <a:off x="688078" y="944360"/>
            <a:ext cx="1062979" cy="838757"/>
          </a:xfrm>
          <a:prstGeom prst="rect">
            <a:avLst/>
          </a:prstGeom>
          <a:noFill/>
          <a:ln>
            <a:noFill/>
          </a:ln>
        </p:spPr>
      </p:pic>
      <p:sp>
        <p:nvSpPr>
          <p:cNvPr id="767" name="Google Shape;767;p135"/>
          <p:cNvSpPr txBox="1">
            <a:spLocks noGrp="1"/>
          </p:cNvSpPr>
          <p:nvPr>
            <p:ph type="body" idx="2"/>
          </p:nvPr>
        </p:nvSpPr>
        <p:spPr>
          <a:xfrm>
            <a:off x="2232965" y="3892295"/>
            <a:ext cx="4665300" cy="519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500"/>
              <a:buNone/>
              <a:defRPr sz="1500"/>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768" name="Google Shape;768;p135" descr="Et bilde som inneholder Font, Grafikk, grafisk design, skjermbilde&#10;&#10;KI-generert innhold kan være feil."/>
          <p:cNvPicPr preferRelativeResize="0"/>
          <p:nvPr/>
        </p:nvPicPr>
        <p:blipFill rotWithShape="1">
          <a:blip r:embed="rId3">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ilde over hele siden">
  <p:cSld name="Bilde over hele siden">
    <p:spTree>
      <p:nvGrpSpPr>
        <p:cNvPr id="1" name="Shape 769"/>
        <p:cNvGrpSpPr/>
        <p:nvPr/>
      </p:nvGrpSpPr>
      <p:grpSpPr>
        <a:xfrm>
          <a:off x="0" y="0"/>
          <a:ext cx="0" cy="0"/>
          <a:chOff x="0" y="0"/>
          <a:chExt cx="0" cy="0"/>
        </a:xfrm>
      </p:grpSpPr>
      <p:sp>
        <p:nvSpPr>
          <p:cNvPr id="770" name="Google Shape;770;p136"/>
          <p:cNvSpPr>
            <a:spLocks noGrp="1"/>
          </p:cNvSpPr>
          <p:nvPr>
            <p:ph type="pic" idx="2"/>
          </p:nvPr>
        </p:nvSpPr>
        <p:spPr>
          <a:xfrm>
            <a:off x="0" y="0"/>
            <a:ext cx="9144000" cy="5143500"/>
          </a:xfrm>
          <a:prstGeom prst="rect">
            <a:avLst/>
          </a:prstGeom>
          <a:noFill/>
          <a:ln>
            <a:noFill/>
          </a:ln>
        </p:spPr>
      </p:sp>
      <p:pic>
        <p:nvPicPr>
          <p:cNvPr id="771" name="Google Shape;771;p136" descr="Et bilde som inneholder person, klær, sko, utendørs&#10;&#10;Automatisk generert beskrivelse"/>
          <p:cNvPicPr preferRelativeResize="0"/>
          <p:nvPr/>
        </p:nvPicPr>
        <p:blipFill rotWithShape="1">
          <a:blip r:embed="rId2">
            <a:alphaModFix/>
          </a:blip>
          <a:srcRect/>
          <a:stretch/>
        </p:blipFill>
        <p:spPr>
          <a:xfrm>
            <a:off x="-1" y="0"/>
            <a:ext cx="9144000" cy="5143500"/>
          </a:xfrm>
          <a:prstGeom prst="rect">
            <a:avLst/>
          </a:prstGeom>
          <a:noFill/>
          <a:ln>
            <a:noFill/>
          </a:ln>
        </p:spPr>
      </p:pic>
      <p:sp>
        <p:nvSpPr>
          <p:cNvPr id="772" name="Google Shape;772;p136"/>
          <p:cNvSpPr txBox="1"/>
          <p:nvPr/>
        </p:nvSpPr>
        <p:spPr>
          <a:xfrm>
            <a:off x="8034617" y="4892942"/>
            <a:ext cx="11040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lt1"/>
                </a:solidFill>
                <a:latin typeface="Arial"/>
                <a:ea typeface="Arial"/>
                <a:cs typeface="Arial"/>
                <a:sym typeface="Arial"/>
              </a:rPr>
              <a:t>Foto: Navn Navnesen </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ilde over hele siden 2">
  <p:cSld name="Bilde over hele siden 2">
    <p:spTree>
      <p:nvGrpSpPr>
        <p:cNvPr id="1" name="Shape 773"/>
        <p:cNvGrpSpPr/>
        <p:nvPr/>
      </p:nvGrpSpPr>
      <p:grpSpPr>
        <a:xfrm>
          <a:off x="0" y="0"/>
          <a:ext cx="0" cy="0"/>
          <a:chOff x="0" y="0"/>
          <a:chExt cx="0" cy="0"/>
        </a:xfrm>
      </p:grpSpPr>
      <p:sp>
        <p:nvSpPr>
          <p:cNvPr id="774" name="Google Shape;774;p137"/>
          <p:cNvSpPr>
            <a:spLocks noGrp="1"/>
          </p:cNvSpPr>
          <p:nvPr>
            <p:ph type="pic" idx="2"/>
          </p:nvPr>
        </p:nvSpPr>
        <p:spPr>
          <a:xfrm>
            <a:off x="0" y="0"/>
            <a:ext cx="9144000" cy="5143500"/>
          </a:xfrm>
          <a:prstGeom prst="rect">
            <a:avLst/>
          </a:prstGeom>
          <a:noFill/>
          <a:ln>
            <a:noFill/>
          </a:ln>
        </p:spPr>
      </p:sp>
      <p:sp>
        <p:nvSpPr>
          <p:cNvPr id="775" name="Google Shape;775;p137"/>
          <p:cNvSpPr txBox="1">
            <a:spLocks noGrp="1"/>
          </p:cNvSpPr>
          <p:nvPr>
            <p:ph type="body" idx="1"/>
          </p:nvPr>
        </p:nvSpPr>
        <p:spPr>
          <a:xfrm>
            <a:off x="4686293" y="4823764"/>
            <a:ext cx="3930300" cy="134100"/>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SzPts val="700"/>
              <a:buNone/>
              <a:defRPr sz="700">
                <a:solidFill>
                  <a:schemeClr val="dk1"/>
                </a:solidFill>
                <a:latin typeface="Arial"/>
                <a:ea typeface="Arial"/>
                <a:cs typeface="Arial"/>
                <a:sym typeface="Arial"/>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orside">
  <p:cSld name="Forside">
    <p:spTree>
      <p:nvGrpSpPr>
        <p:cNvPr id="1" name="Shape 55"/>
        <p:cNvGrpSpPr/>
        <p:nvPr/>
      </p:nvGrpSpPr>
      <p:grpSpPr>
        <a:xfrm>
          <a:off x="0" y="0"/>
          <a:ext cx="0" cy="0"/>
          <a:chOff x="0" y="0"/>
          <a:chExt cx="0" cy="0"/>
        </a:xfrm>
      </p:grpSpPr>
      <p:pic>
        <p:nvPicPr>
          <p:cNvPr id="56" name="Google Shape;56;p14" descr="Et bilde som inneholder Grafikk, grafisk design, symbol, Font&#10;&#10;Automatisk generert beskrivelse"/>
          <p:cNvPicPr preferRelativeResize="0"/>
          <p:nvPr/>
        </p:nvPicPr>
        <p:blipFill rotWithShape="1">
          <a:blip r:embed="rId2">
            <a:alphaModFix/>
          </a:blip>
          <a:srcRect/>
          <a:stretch/>
        </p:blipFill>
        <p:spPr>
          <a:xfrm>
            <a:off x="5046328" y="411850"/>
            <a:ext cx="4113875" cy="4296951"/>
          </a:xfrm>
          <a:prstGeom prst="rect">
            <a:avLst/>
          </a:prstGeom>
          <a:noFill/>
          <a:ln>
            <a:noFill/>
          </a:ln>
        </p:spPr>
      </p:pic>
      <p:sp>
        <p:nvSpPr>
          <p:cNvPr id="57" name="Google Shape;57;p14"/>
          <p:cNvSpPr txBox="1">
            <a:spLocks noGrp="1"/>
          </p:cNvSpPr>
          <p:nvPr>
            <p:ph type="body" idx="1"/>
          </p:nvPr>
        </p:nvSpPr>
        <p:spPr>
          <a:xfrm>
            <a:off x="622932" y="3682057"/>
            <a:ext cx="3981300" cy="4902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58" name="Google Shape;58;p14"/>
          <p:cNvSpPr txBox="1">
            <a:spLocks noGrp="1"/>
          </p:cNvSpPr>
          <p:nvPr>
            <p:ph type="title"/>
          </p:nvPr>
        </p:nvSpPr>
        <p:spPr>
          <a:xfrm>
            <a:off x="622932" y="2607434"/>
            <a:ext cx="54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 name="Google Shape;59;p14"/>
          <p:cNvSpPr txBox="1"/>
          <p:nvPr/>
        </p:nvSpPr>
        <p:spPr>
          <a:xfrm>
            <a:off x="622932" y="4523901"/>
            <a:ext cx="1735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pic>
        <p:nvPicPr>
          <p:cNvPr id="60" name="Google Shape;60;p14" descr="Et bilde som inneholder Font, Grafikk, grafisk design, skjermbilde&#10;&#10;KI-generert innhold kan være feil."/>
          <p:cNvPicPr preferRelativeResize="0"/>
          <p:nvPr/>
        </p:nvPicPr>
        <p:blipFill rotWithShape="1">
          <a:blip r:embed="rId3">
            <a:alphaModFix/>
          </a:blip>
          <a:srcRect/>
          <a:stretch/>
        </p:blipFill>
        <p:spPr>
          <a:xfrm>
            <a:off x="622932" y="517859"/>
            <a:ext cx="2148896" cy="1544022"/>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76"/>
        <p:cNvGrpSpPr/>
        <p:nvPr/>
      </p:nvGrpSpPr>
      <p:grpSpPr>
        <a:xfrm>
          <a:off x="0" y="0"/>
          <a:ext cx="0" cy="0"/>
          <a:chOff x="0" y="0"/>
          <a:chExt cx="0" cy="0"/>
        </a:xfrm>
      </p:grpSpPr>
      <p:sp>
        <p:nvSpPr>
          <p:cNvPr id="777" name="Google Shape;777;p138"/>
          <p:cNvSpPr txBox="1">
            <a:spLocks noGrp="1"/>
          </p:cNvSpPr>
          <p:nvPr>
            <p:ph type="ctrTitle"/>
          </p:nvPr>
        </p:nvSpPr>
        <p:spPr>
          <a:xfrm>
            <a:off x="311708" y="744575"/>
            <a:ext cx="8520600" cy="2052600"/>
          </a:xfrm>
          <a:prstGeom prst="rect">
            <a:avLst/>
          </a:prstGeom>
        </p:spPr>
        <p:txBody>
          <a:bodyPr spcFirstLastPara="1" wrap="square" lIns="68575" tIns="34275" rIns="68575" bIns="3427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778" name="Google Shape;778;p138"/>
          <p:cNvSpPr txBox="1">
            <a:spLocks noGrp="1"/>
          </p:cNvSpPr>
          <p:nvPr>
            <p:ph type="subTitle" idx="1"/>
          </p:nvPr>
        </p:nvSpPr>
        <p:spPr>
          <a:xfrm>
            <a:off x="311700" y="2834125"/>
            <a:ext cx="8520600" cy="792600"/>
          </a:xfrm>
          <a:prstGeom prst="rect">
            <a:avLst/>
          </a:prstGeom>
        </p:spPr>
        <p:txBody>
          <a:bodyPr spcFirstLastPara="1" wrap="square" lIns="68575" tIns="34275" rIns="68575" bIns="34275" anchor="t" anchorCtr="0">
            <a:normAutofit/>
          </a:bodyPr>
          <a:lstStyle>
            <a:lvl1pPr lvl="0" algn="ctr">
              <a:lnSpc>
                <a:spcPct val="100000"/>
              </a:lnSpc>
              <a:spcBef>
                <a:spcPts val="800"/>
              </a:spcBef>
              <a:spcAft>
                <a:spcPts val="0"/>
              </a:spcAft>
              <a:buSzPts val="2800"/>
              <a:buNone/>
              <a:defRPr sz="2800"/>
            </a:lvl1pPr>
            <a:lvl2pPr lvl="1" algn="ctr">
              <a:lnSpc>
                <a:spcPct val="100000"/>
              </a:lnSpc>
              <a:spcBef>
                <a:spcPts val="400"/>
              </a:spcBef>
              <a:spcAft>
                <a:spcPts val="0"/>
              </a:spcAft>
              <a:buSzPts val="2800"/>
              <a:buNone/>
              <a:defRPr sz="2800"/>
            </a:lvl2pPr>
            <a:lvl3pPr lvl="2" algn="ctr">
              <a:lnSpc>
                <a:spcPct val="100000"/>
              </a:lnSpc>
              <a:spcBef>
                <a:spcPts val="400"/>
              </a:spcBef>
              <a:spcAft>
                <a:spcPts val="0"/>
              </a:spcAft>
              <a:buSzPts val="2800"/>
              <a:buNone/>
              <a:defRPr sz="2800"/>
            </a:lvl3pPr>
            <a:lvl4pPr lvl="3" algn="ctr">
              <a:lnSpc>
                <a:spcPct val="100000"/>
              </a:lnSpc>
              <a:spcBef>
                <a:spcPts val="400"/>
              </a:spcBef>
              <a:spcAft>
                <a:spcPts val="0"/>
              </a:spcAft>
              <a:buSzPts val="2800"/>
              <a:buNone/>
              <a:defRPr sz="2800"/>
            </a:lvl4pPr>
            <a:lvl5pPr lvl="4" algn="ctr">
              <a:lnSpc>
                <a:spcPct val="100000"/>
              </a:lnSpc>
              <a:spcBef>
                <a:spcPts val="40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a:endParaRPr/>
          </a:p>
        </p:txBody>
      </p:sp>
      <p:sp>
        <p:nvSpPr>
          <p:cNvPr id="779" name="Google Shape;779;p1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sz="1400"/>
            </a:lvl1pPr>
            <a:lvl2pPr lvl="1">
              <a:buNone/>
              <a:defRPr sz="1400"/>
            </a:lvl2pPr>
            <a:lvl3pPr lvl="2">
              <a:buNone/>
              <a:defRPr sz="1400"/>
            </a:lvl3pPr>
            <a:lvl4pPr lvl="3">
              <a:buNone/>
              <a:defRPr sz="1400"/>
            </a:lvl4pPr>
            <a:lvl5pPr lvl="4">
              <a:buNone/>
              <a:defRPr sz="1400"/>
            </a:lvl5pPr>
            <a:lvl6pPr lvl="5">
              <a:buNone/>
              <a:defRPr sz="1400"/>
            </a:lvl6pPr>
            <a:lvl7pPr lvl="6">
              <a:buNone/>
              <a:defRPr sz="1400"/>
            </a:lvl7pPr>
            <a:lvl8pPr lvl="7">
              <a:buNone/>
              <a:defRPr sz="1400"/>
            </a:lvl8pPr>
            <a:lvl9pPr lvl="8">
              <a:buNone/>
              <a:defRPr sz="1400"/>
            </a:lvl9pPr>
          </a:lstStyle>
          <a:p>
            <a:pPr marL="0" lvl="0" indent="0" algn="l"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Forside">
  <p:cSld name="Forside">
    <p:spTree>
      <p:nvGrpSpPr>
        <p:cNvPr id="1" name="Shape 783"/>
        <p:cNvGrpSpPr/>
        <p:nvPr/>
      </p:nvGrpSpPr>
      <p:grpSpPr>
        <a:xfrm>
          <a:off x="0" y="0"/>
          <a:ext cx="0" cy="0"/>
          <a:chOff x="0" y="0"/>
          <a:chExt cx="0" cy="0"/>
        </a:xfrm>
      </p:grpSpPr>
      <p:pic>
        <p:nvPicPr>
          <p:cNvPr id="784" name="Google Shape;784;p140" descr="Et bilde som inneholder Grafikk, grafisk design, symbol, Font&#10;&#10;Automatisk generert beskrivelse"/>
          <p:cNvPicPr preferRelativeResize="0"/>
          <p:nvPr/>
        </p:nvPicPr>
        <p:blipFill rotWithShape="1">
          <a:blip r:embed="rId2">
            <a:alphaModFix/>
          </a:blip>
          <a:srcRect/>
          <a:stretch/>
        </p:blipFill>
        <p:spPr>
          <a:xfrm>
            <a:off x="5046328" y="411850"/>
            <a:ext cx="4113875" cy="4296951"/>
          </a:xfrm>
          <a:prstGeom prst="rect">
            <a:avLst/>
          </a:prstGeom>
          <a:noFill/>
          <a:ln>
            <a:noFill/>
          </a:ln>
        </p:spPr>
      </p:pic>
      <p:sp>
        <p:nvSpPr>
          <p:cNvPr id="785" name="Google Shape;785;p140"/>
          <p:cNvSpPr txBox="1">
            <a:spLocks noGrp="1"/>
          </p:cNvSpPr>
          <p:nvPr>
            <p:ph type="body" idx="1"/>
          </p:nvPr>
        </p:nvSpPr>
        <p:spPr>
          <a:xfrm>
            <a:off x="622932" y="3682057"/>
            <a:ext cx="3981300" cy="4902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786" name="Google Shape;786;p140"/>
          <p:cNvSpPr txBox="1">
            <a:spLocks noGrp="1"/>
          </p:cNvSpPr>
          <p:nvPr>
            <p:ph type="title"/>
          </p:nvPr>
        </p:nvSpPr>
        <p:spPr>
          <a:xfrm>
            <a:off x="622932" y="2607434"/>
            <a:ext cx="54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87" name="Google Shape;787;p140"/>
          <p:cNvSpPr txBox="1"/>
          <p:nvPr/>
        </p:nvSpPr>
        <p:spPr>
          <a:xfrm>
            <a:off x="622932" y="4523901"/>
            <a:ext cx="1735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pic>
        <p:nvPicPr>
          <p:cNvPr id="788" name="Google Shape;788;p140" descr="Et bilde som inneholder Font, Grafikk, grafisk design, skjermbilde&#10;&#10;KI-generert innhold kan være feil."/>
          <p:cNvPicPr preferRelativeResize="0"/>
          <p:nvPr/>
        </p:nvPicPr>
        <p:blipFill rotWithShape="1">
          <a:blip r:embed="rId3">
            <a:alphaModFix/>
          </a:blip>
          <a:srcRect/>
          <a:stretch/>
        </p:blipFill>
        <p:spPr>
          <a:xfrm>
            <a:off x="622932" y="517859"/>
            <a:ext cx="2148896" cy="1544022"/>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om" type="tx">
  <p:cSld name="TITLE_AND_BODY">
    <p:spTree>
      <p:nvGrpSpPr>
        <p:cNvPr id="1" name="Shape 789"/>
        <p:cNvGrpSpPr/>
        <p:nvPr/>
      </p:nvGrpSpPr>
      <p:grpSpPr>
        <a:xfrm>
          <a:off x="0" y="0"/>
          <a:ext cx="0" cy="0"/>
          <a:chOff x="0" y="0"/>
          <a:chExt cx="0" cy="0"/>
        </a:xfrm>
      </p:grpSpPr>
      <p:sp>
        <p:nvSpPr>
          <p:cNvPr id="790" name="Google Shape;790;p141"/>
          <p:cNvSpPr txBox="1">
            <a:spLocks noGrp="1"/>
          </p:cNvSpPr>
          <p:nvPr>
            <p:ph type="sldNum" idx="12"/>
          </p:nvPr>
        </p:nvSpPr>
        <p:spPr>
          <a:xfrm>
            <a:off x="8853785" y="4606847"/>
            <a:ext cx="147600" cy="189300"/>
          </a:xfrm>
          <a:prstGeom prst="rect">
            <a:avLst/>
          </a:prstGeom>
          <a:noFill/>
          <a:ln>
            <a:noFill/>
          </a:ln>
        </p:spPr>
        <p:txBody>
          <a:bodyPr spcFirstLastPara="1" wrap="square" lIns="32750" tIns="32750" rIns="32750" bIns="32750" anchor="b" anchorCtr="0">
            <a:spAutoFit/>
          </a:bodyPr>
          <a:lstStyle>
            <a:lvl1pPr marL="0" marR="0" lvl="0"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sz="900"/>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2_Tittel og innhold">
  <p:cSld name="2_Tittel og innhold">
    <p:spTree>
      <p:nvGrpSpPr>
        <p:cNvPr id="1" name="Shape 791"/>
        <p:cNvGrpSpPr/>
        <p:nvPr/>
      </p:nvGrpSpPr>
      <p:grpSpPr>
        <a:xfrm>
          <a:off x="0" y="0"/>
          <a:ext cx="0" cy="0"/>
          <a:chOff x="0" y="0"/>
          <a:chExt cx="0" cy="0"/>
        </a:xfrm>
      </p:grpSpPr>
      <p:pic>
        <p:nvPicPr>
          <p:cNvPr id="792" name="Google Shape;792;p142" descr="Et bilde som inneholder logo, symbol, Grafikk, Font&#10;&#10;Automatisk generert beskrivelse"/>
          <p:cNvPicPr preferRelativeResize="0"/>
          <p:nvPr/>
        </p:nvPicPr>
        <p:blipFill rotWithShape="1">
          <a:blip r:embed="rId2">
            <a:alphaModFix/>
          </a:blip>
          <a:srcRect/>
          <a:stretch/>
        </p:blipFill>
        <p:spPr>
          <a:xfrm>
            <a:off x="59659" y="2924369"/>
            <a:ext cx="1072306" cy="2024516"/>
          </a:xfrm>
          <a:prstGeom prst="rect">
            <a:avLst/>
          </a:prstGeom>
          <a:noFill/>
          <a:ln>
            <a:noFill/>
          </a:ln>
        </p:spPr>
      </p:pic>
      <p:sp>
        <p:nvSpPr>
          <p:cNvPr id="793" name="Google Shape;793;p142"/>
          <p:cNvSpPr txBox="1">
            <a:spLocks noGrp="1"/>
          </p:cNvSpPr>
          <p:nvPr>
            <p:ph type="body" idx="1"/>
          </p:nvPr>
        </p:nvSpPr>
        <p:spPr>
          <a:xfrm>
            <a:off x="1217140" y="1353103"/>
            <a:ext cx="6590700" cy="32634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dk1"/>
              </a:buClr>
              <a:buSzPts val="1500"/>
              <a:buChar char="•"/>
              <a:defRPr sz="1500">
                <a:solidFill>
                  <a:schemeClr val="dk1"/>
                </a:solidFill>
              </a:defRPr>
            </a:lvl1pPr>
            <a:lvl2pPr marL="914400" lvl="1" indent="-317500" algn="l">
              <a:lnSpc>
                <a:spcPct val="90000"/>
              </a:lnSpc>
              <a:spcBef>
                <a:spcPts val="400"/>
              </a:spcBef>
              <a:spcAft>
                <a:spcPts val="0"/>
              </a:spcAft>
              <a:buClr>
                <a:schemeClr val="dk1"/>
              </a:buClr>
              <a:buSzPts val="1400"/>
              <a:buChar char="•"/>
              <a:defRPr sz="1400">
                <a:solidFill>
                  <a:schemeClr val="dk1"/>
                </a:solidFill>
              </a:defRPr>
            </a:lvl2pPr>
            <a:lvl3pPr marL="1371600" lvl="2" indent="-311150" algn="l">
              <a:lnSpc>
                <a:spcPct val="90000"/>
              </a:lnSpc>
              <a:spcBef>
                <a:spcPts val="400"/>
              </a:spcBef>
              <a:spcAft>
                <a:spcPts val="0"/>
              </a:spcAft>
              <a:buClr>
                <a:schemeClr val="accent1"/>
              </a:buClr>
              <a:buSzPts val="1300"/>
              <a:buChar char="•"/>
              <a:defRPr/>
            </a:lvl3pPr>
            <a:lvl4pPr marL="1828800" lvl="3" indent="-298450" algn="l">
              <a:lnSpc>
                <a:spcPct val="90000"/>
              </a:lnSpc>
              <a:spcBef>
                <a:spcPts val="400"/>
              </a:spcBef>
              <a:spcAft>
                <a:spcPts val="0"/>
              </a:spcAft>
              <a:buClr>
                <a:schemeClr val="accent1"/>
              </a:buClr>
              <a:buSzPts val="1100"/>
              <a:buChar char="•"/>
              <a:defRPr/>
            </a:lvl4pPr>
            <a:lvl5pPr marL="2286000" lvl="4" indent="-298450" algn="l">
              <a:lnSpc>
                <a:spcPct val="90000"/>
              </a:lnSpc>
              <a:spcBef>
                <a:spcPts val="400"/>
              </a:spcBef>
              <a:spcAft>
                <a:spcPts val="0"/>
              </a:spcAft>
              <a:buClr>
                <a:schemeClr val="accent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94" name="Google Shape;794;p142"/>
          <p:cNvSpPr txBox="1">
            <a:spLocks noGrp="1"/>
          </p:cNvSpPr>
          <p:nvPr>
            <p:ph type="title"/>
          </p:nvPr>
        </p:nvSpPr>
        <p:spPr>
          <a:xfrm>
            <a:off x="1217140" y="582153"/>
            <a:ext cx="6590700" cy="664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2700"/>
              <a:buFont typeface="Arial"/>
              <a:buNone/>
              <a:defRPr sz="27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795" name="Google Shape;795;p142" descr="Et bilde som inneholder Font, Grafikk, grafisk design, skjermbilde&#10;&#10;KI-generert innhold kan være feil."/>
          <p:cNvPicPr preferRelativeResize="0"/>
          <p:nvPr/>
        </p:nvPicPr>
        <p:blipFill rotWithShape="1">
          <a:blip r:embed="rId3">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tel og bilde">
  <p:cSld name="Tittel og bilde">
    <p:spTree>
      <p:nvGrpSpPr>
        <p:cNvPr id="1" name="Shape 796"/>
        <p:cNvGrpSpPr/>
        <p:nvPr/>
      </p:nvGrpSpPr>
      <p:grpSpPr>
        <a:xfrm>
          <a:off x="0" y="0"/>
          <a:ext cx="0" cy="0"/>
          <a:chOff x="0" y="0"/>
          <a:chExt cx="0" cy="0"/>
        </a:xfrm>
      </p:grpSpPr>
      <p:sp>
        <p:nvSpPr>
          <p:cNvPr id="797" name="Google Shape;797;p143"/>
          <p:cNvSpPr>
            <a:spLocks noGrp="1"/>
          </p:cNvSpPr>
          <p:nvPr>
            <p:ph type="pic" idx="2"/>
          </p:nvPr>
        </p:nvSpPr>
        <p:spPr>
          <a:xfrm>
            <a:off x="639226" y="1226806"/>
            <a:ext cx="7377300" cy="3439500"/>
          </a:xfrm>
          <a:prstGeom prst="rect">
            <a:avLst/>
          </a:prstGeom>
          <a:noFill/>
          <a:ln>
            <a:noFill/>
          </a:ln>
        </p:spPr>
      </p:sp>
      <p:sp>
        <p:nvSpPr>
          <p:cNvPr id="798" name="Google Shape;798;p143"/>
          <p:cNvSpPr txBox="1">
            <a:spLocks noGrp="1"/>
          </p:cNvSpPr>
          <p:nvPr>
            <p:ph type="title"/>
          </p:nvPr>
        </p:nvSpPr>
        <p:spPr>
          <a:xfrm>
            <a:off x="639226" y="332084"/>
            <a:ext cx="7351500" cy="6915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700"/>
              <a:buFont typeface="Arial"/>
              <a:buNone/>
              <a:defRPr sz="27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800" name="Google Shape;800;p143" descr="Et bilde som inneholder Font, Grafikk, grafisk design, skjermbilde&#10;&#10;KI-generert innhold kan være feil."/>
          <p:cNvPicPr preferRelativeResize="0"/>
          <p:nvPr/>
        </p:nvPicPr>
        <p:blipFill rotWithShape="1">
          <a:blip r:embed="rId2">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tel og 2 bilder ">
  <p:cSld name="Tittel og 2 bilder ">
    <p:spTree>
      <p:nvGrpSpPr>
        <p:cNvPr id="1" name="Shape 801"/>
        <p:cNvGrpSpPr/>
        <p:nvPr/>
      </p:nvGrpSpPr>
      <p:grpSpPr>
        <a:xfrm>
          <a:off x="0" y="0"/>
          <a:ext cx="0" cy="0"/>
          <a:chOff x="0" y="0"/>
          <a:chExt cx="0" cy="0"/>
        </a:xfrm>
      </p:grpSpPr>
      <p:sp>
        <p:nvSpPr>
          <p:cNvPr id="802" name="Google Shape;802;p14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3" name="Google Shape;803;p144"/>
          <p:cNvSpPr>
            <a:spLocks noGrp="1"/>
          </p:cNvSpPr>
          <p:nvPr>
            <p:ph type="pic" idx="2"/>
          </p:nvPr>
        </p:nvSpPr>
        <p:spPr>
          <a:xfrm>
            <a:off x="4572000" y="1316809"/>
            <a:ext cx="3930300" cy="3366600"/>
          </a:xfrm>
          <a:prstGeom prst="rect">
            <a:avLst/>
          </a:prstGeom>
          <a:noFill/>
          <a:ln>
            <a:noFill/>
          </a:ln>
        </p:spPr>
      </p:sp>
      <p:sp>
        <p:nvSpPr>
          <p:cNvPr id="804" name="Google Shape;804;p144"/>
          <p:cNvSpPr>
            <a:spLocks noGrp="1"/>
          </p:cNvSpPr>
          <p:nvPr>
            <p:ph type="pic" idx="3"/>
          </p:nvPr>
        </p:nvSpPr>
        <p:spPr>
          <a:xfrm>
            <a:off x="641739" y="1316809"/>
            <a:ext cx="3930300" cy="3366600"/>
          </a:xfrm>
          <a:prstGeom prst="rect">
            <a:avLst/>
          </a:prstGeom>
          <a:noFill/>
          <a:ln>
            <a:noFill/>
          </a:ln>
        </p:spPr>
      </p:sp>
      <p:sp>
        <p:nvSpPr>
          <p:cNvPr id="805" name="Google Shape;805;p144"/>
          <p:cNvSpPr txBox="1">
            <a:spLocks noGrp="1"/>
          </p:cNvSpPr>
          <p:nvPr>
            <p:ph type="body" idx="1"/>
          </p:nvPr>
        </p:nvSpPr>
        <p:spPr>
          <a:xfrm>
            <a:off x="641739" y="4709464"/>
            <a:ext cx="7860600" cy="134100"/>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SzPts val="700"/>
              <a:buNone/>
              <a:defRPr sz="700">
                <a:solidFill>
                  <a:schemeClr val="dk1"/>
                </a:solidFill>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Siste side">
  <p:cSld name="Siste side">
    <p:spTree>
      <p:nvGrpSpPr>
        <p:cNvPr id="1" name="Shape 806"/>
        <p:cNvGrpSpPr/>
        <p:nvPr/>
      </p:nvGrpSpPr>
      <p:grpSpPr>
        <a:xfrm>
          <a:off x="0" y="0"/>
          <a:ext cx="0" cy="0"/>
          <a:chOff x="0" y="0"/>
          <a:chExt cx="0" cy="0"/>
        </a:xfrm>
      </p:grpSpPr>
      <p:sp>
        <p:nvSpPr>
          <p:cNvPr id="807" name="Google Shape;807;p145"/>
          <p:cNvSpPr/>
          <p:nvPr/>
        </p:nvSpPr>
        <p:spPr>
          <a:xfrm>
            <a:off x="0" y="0"/>
            <a:ext cx="9144000" cy="4200600"/>
          </a:xfrm>
          <a:prstGeom prst="rect">
            <a:avLst/>
          </a:prstGeom>
          <a:solidFill>
            <a:srgbClr val="E4D6D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08" name="Google Shape;808;p145"/>
          <p:cNvSpPr txBox="1">
            <a:spLocks noGrp="1"/>
          </p:cNvSpPr>
          <p:nvPr>
            <p:ph type="title"/>
          </p:nvPr>
        </p:nvSpPr>
        <p:spPr>
          <a:xfrm>
            <a:off x="628650" y="1220545"/>
            <a:ext cx="7886700" cy="8073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dk1"/>
              </a:buClr>
              <a:buSzPts val="2700"/>
              <a:buFont typeface="Arial"/>
              <a:buNone/>
              <a:defRPr sz="2700" b="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809" name="Google Shape;809;p145" descr="Et bilde som inneholder symbol, logo, Grafikk&#10;&#10;Automatisk generert beskrivelse"/>
          <p:cNvPicPr preferRelativeResize="0"/>
          <p:nvPr/>
        </p:nvPicPr>
        <p:blipFill rotWithShape="1">
          <a:blip r:embed="rId2">
            <a:alphaModFix/>
          </a:blip>
          <a:srcRect/>
          <a:stretch/>
        </p:blipFill>
        <p:spPr>
          <a:xfrm>
            <a:off x="3069020" y="4534619"/>
            <a:ext cx="698994" cy="243482"/>
          </a:xfrm>
          <a:prstGeom prst="rect">
            <a:avLst/>
          </a:prstGeom>
          <a:noFill/>
          <a:ln>
            <a:noFill/>
          </a:ln>
        </p:spPr>
      </p:pic>
      <p:pic>
        <p:nvPicPr>
          <p:cNvPr id="810" name="Google Shape;810;p145" descr="Et bilde som inneholder flagg, tekst, symbol&#10;&#10;Automatisk generert beskrivelse"/>
          <p:cNvPicPr preferRelativeResize="0"/>
          <p:nvPr/>
        </p:nvPicPr>
        <p:blipFill rotWithShape="1">
          <a:blip r:embed="rId3">
            <a:alphaModFix/>
          </a:blip>
          <a:srcRect/>
          <a:stretch/>
        </p:blipFill>
        <p:spPr>
          <a:xfrm>
            <a:off x="2060708" y="4420353"/>
            <a:ext cx="787644" cy="424589"/>
          </a:xfrm>
          <a:prstGeom prst="rect">
            <a:avLst/>
          </a:prstGeom>
          <a:noFill/>
          <a:ln>
            <a:noFill/>
          </a:ln>
        </p:spPr>
      </p:pic>
      <p:pic>
        <p:nvPicPr>
          <p:cNvPr id="811" name="Google Shape;811;p145" descr="Et bilde som inneholder logo, Grafikk, Font, symbol&#10;&#10;Automatisk generert beskrivelse"/>
          <p:cNvPicPr preferRelativeResize="0"/>
          <p:nvPr/>
        </p:nvPicPr>
        <p:blipFill rotWithShape="1">
          <a:blip r:embed="rId4">
            <a:alphaModFix/>
          </a:blip>
          <a:srcRect/>
          <a:stretch/>
        </p:blipFill>
        <p:spPr>
          <a:xfrm>
            <a:off x="1182238" y="4534619"/>
            <a:ext cx="684335" cy="247019"/>
          </a:xfrm>
          <a:prstGeom prst="rect">
            <a:avLst/>
          </a:prstGeom>
          <a:noFill/>
          <a:ln>
            <a:noFill/>
          </a:ln>
        </p:spPr>
      </p:pic>
      <p:pic>
        <p:nvPicPr>
          <p:cNvPr id="812" name="Google Shape;812;p145" descr="Et bilde som inneholder Font, logo, Grafikk, tekst&#10;&#10;Automatisk generert beskrivelse"/>
          <p:cNvPicPr preferRelativeResize="0"/>
          <p:nvPr/>
        </p:nvPicPr>
        <p:blipFill rotWithShape="1">
          <a:blip r:embed="rId5">
            <a:alphaModFix/>
          </a:blip>
          <a:srcRect/>
          <a:stretch/>
        </p:blipFill>
        <p:spPr>
          <a:xfrm>
            <a:off x="249023" y="4534619"/>
            <a:ext cx="692725" cy="243481"/>
          </a:xfrm>
          <a:prstGeom prst="rect">
            <a:avLst/>
          </a:prstGeom>
          <a:noFill/>
          <a:ln>
            <a:noFill/>
          </a:ln>
        </p:spPr>
      </p:pic>
      <p:pic>
        <p:nvPicPr>
          <p:cNvPr id="813" name="Google Shape;813;p145" descr="Et bilde som inneholder Grafikk, symbol, logo, grafisk design&#10;&#10;Automatisk generert beskrivelse"/>
          <p:cNvPicPr preferRelativeResize="0"/>
          <p:nvPr/>
        </p:nvPicPr>
        <p:blipFill rotWithShape="1">
          <a:blip r:embed="rId6">
            <a:alphaModFix/>
          </a:blip>
          <a:srcRect/>
          <a:stretch/>
        </p:blipFill>
        <p:spPr>
          <a:xfrm>
            <a:off x="4886969" y="4534619"/>
            <a:ext cx="606667" cy="248400"/>
          </a:xfrm>
          <a:prstGeom prst="rect">
            <a:avLst/>
          </a:prstGeom>
          <a:noFill/>
          <a:ln>
            <a:noFill/>
          </a:ln>
        </p:spPr>
      </p:pic>
      <p:pic>
        <p:nvPicPr>
          <p:cNvPr id="814" name="Google Shape;814;p145" descr="Et bilde som inneholder silhuett, skygge&#10;&#10;Automatisk generert beskrivelse med lav konfidens"/>
          <p:cNvPicPr preferRelativeResize="0"/>
          <p:nvPr/>
        </p:nvPicPr>
        <p:blipFill rotWithShape="1">
          <a:blip r:embed="rId7">
            <a:alphaModFix/>
          </a:blip>
          <a:srcRect/>
          <a:stretch/>
        </p:blipFill>
        <p:spPr>
          <a:xfrm>
            <a:off x="3967313" y="4534619"/>
            <a:ext cx="754381" cy="245646"/>
          </a:xfrm>
          <a:prstGeom prst="rect">
            <a:avLst/>
          </a:prstGeom>
          <a:noFill/>
          <a:ln>
            <a:noFill/>
          </a:ln>
        </p:spPr>
      </p:pic>
      <p:pic>
        <p:nvPicPr>
          <p:cNvPr id="815" name="Google Shape;815;p145" descr="Et bilde som inneholder Grafikk, skjermbilde, Font, logo&#10;&#10;Automatisk generert beskrivelse"/>
          <p:cNvPicPr preferRelativeResize="0"/>
          <p:nvPr/>
        </p:nvPicPr>
        <p:blipFill rotWithShape="1">
          <a:blip r:embed="rId8">
            <a:alphaModFix/>
          </a:blip>
          <a:srcRect/>
          <a:stretch/>
        </p:blipFill>
        <p:spPr>
          <a:xfrm>
            <a:off x="6803037" y="4556833"/>
            <a:ext cx="560508" cy="133588"/>
          </a:xfrm>
          <a:prstGeom prst="rect">
            <a:avLst/>
          </a:prstGeom>
          <a:noFill/>
          <a:ln>
            <a:noFill/>
          </a:ln>
        </p:spPr>
      </p:pic>
      <p:pic>
        <p:nvPicPr>
          <p:cNvPr id="816" name="Google Shape;816;p145"/>
          <p:cNvPicPr preferRelativeResize="0"/>
          <p:nvPr/>
        </p:nvPicPr>
        <p:blipFill rotWithShape="1">
          <a:blip r:embed="rId9">
            <a:alphaModFix/>
          </a:blip>
          <a:srcRect/>
          <a:stretch/>
        </p:blipFill>
        <p:spPr>
          <a:xfrm>
            <a:off x="8471381" y="4534619"/>
            <a:ext cx="450969" cy="450079"/>
          </a:xfrm>
          <a:prstGeom prst="rect">
            <a:avLst/>
          </a:prstGeom>
          <a:noFill/>
          <a:ln>
            <a:noFill/>
          </a:ln>
        </p:spPr>
      </p:pic>
      <p:pic>
        <p:nvPicPr>
          <p:cNvPr id="817" name="Google Shape;817;p145" descr="Et bilde som inneholder sort, mørke&#10;&#10;Automatisk generert beskrivelse"/>
          <p:cNvPicPr preferRelativeResize="0"/>
          <p:nvPr/>
        </p:nvPicPr>
        <p:blipFill rotWithShape="1">
          <a:blip r:embed="rId10">
            <a:alphaModFix/>
          </a:blip>
          <a:srcRect/>
          <a:stretch/>
        </p:blipFill>
        <p:spPr>
          <a:xfrm>
            <a:off x="7603475" y="4556062"/>
            <a:ext cx="716574" cy="165761"/>
          </a:xfrm>
          <a:prstGeom prst="rect">
            <a:avLst/>
          </a:prstGeom>
          <a:noFill/>
          <a:ln>
            <a:noFill/>
          </a:ln>
        </p:spPr>
      </p:pic>
      <p:pic>
        <p:nvPicPr>
          <p:cNvPr id="818" name="Google Shape;818;p145" descr="Et bilde som inneholder Font, Grafikk, logo, tekst&#10;&#10;Automatisk generert beskrivelse"/>
          <p:cNvPicPr preferRelativeResize="0"/>
          <p:nvPr/>
        </p:nvPicPr>
        <p:blipFill rotWithShape="1">
          <a:blip r:embed="rId11">
            <a:alphaModFix/>
          </a:blip>
          <a:srcRect/>
          <a:stretch/>
        </p:blipFill>
        <p:spPr>
          <a:xfrm>
            <a:off x="5565829" y="4534619"/>
            <a:ext cx="1107731" cy="384867"/>
          </a:xfrm>
          <a:prstGeom prst="rect">
            <a:avLst/>
          </a:prstGeom>
          <a:noFill/>
          <a:ln>
            <a:noFill/>
          </a:ln>
        </p:spPr>
      </p:pic>
      <p:sp>
        <p:nvSpPr>
          <p:cNvPr id="819" name="Google Shape;819;p145"/>
          <p:cNvSpPr txBox="1">
            <a:spLocks noGrp="1"/>
          </p:cNvSpPr>
          <p:nvPr>
            <p:ph type="body" idx="1"/>
          </p:nvPr>
        </p:nvSpPr>
        <p:spPr>
          <a:xfrm>
            <a:off x="2599177" y="2070273"/>
            <a:ext cx="4606500" cy="4902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SzPts val="1400"/>
              <a:buNone/>
              <a:defRPr sz="14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pic>
        <p:nvPicPr>
          <p:cNvPr id="820" name="Google Shape;820;p145" descr="Et bilde som inneholder Font, Grafikk, grafisk design, skjermbilde&#10;&#10;KI-generert innhold kan være feil."/>
          <p:cNvPicPr preferRelativeResize="0"/>
          <p:nvPr/>
        </p:nvPicPr>
        <p:blipFill rotWithShape="1">
          <a:blip r:embed="rId12">
            <a:alphaModFix/>
          </a:blip>
          <a:srcRect/>
          <a:stretch/>
        </p:blipFill>
        <p:spPr>
          <a:xfrm>
            <a:off x="3861790" y="2762569"/>
            <a:ext cx="1719809" cy="1235715"/>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2_Forside 2">
  <p:cSld name="2_Forside 2">
    <p:spTree>
      <p:nvGrpSpPr>
        <p:cNvPr id="1" name="Shape 821"/>
        <p:cNvGrpSpPr/>
        <p:nvPr/>
      </p:nvGrpSpPr>
      <p:grpSpPr>
        <a:xfrm>
          <a:off x="0" y="0"/>
          <a:ext cx="0" cy="0"/>
          <a:chOff x="0" y="0"/>
          <a:chExt cx="0" cy="0"/>
        </a:xfrm>
      </p:grpSpPr>
      <p:sp>
        <p:nvSpPr>
          <p:cNvPr id="822" name="Google Shape;822;p146"/>
          <p:cNvSpPr/>
          <p:nvPr/>
        </p:nvSpPr>
        <p:spPr>
          <a:xfrm>
            <a:off x="571960" y="1153813"/>
            <a:ext cx="4173000" cy="3778800"/>
          </a:xfrm>
          <a:prstGeom prst="rect">
            <a:avLst/>
          </a:prstGeom>
          <a:solidFill>
            <a:srgbClr val="E5D6E0">
              <a:alpha val="4902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23" name="Google Shape;823;p146"/>
          <p:cNvSpPr>
            <a:spLocks noGrp="1"/>
          </p:cNvSpPr>
          <p:nvPr>
            <p:ph type="pic" idx="2"/>
          </p:nvPr>
        </p:nvSpPr>
        <p:spPr>
          <a:xfrm>
            <a:off x="5097163" y="1051360"/>
            <a:ext cx="3901200" cy="3871200"/>
          </a:xfrm>
          <a:prstGeom prst="rect">
            <a:avLst/>
          </a:prstGeom>
          <a:noFill/>
          <a:ln>
            <a:noFill/>
          </a:ln>
        </p:spPr>
      </p:sp>
      <p:sp>
        <p:nvSpPr>
          <p:cNvPr id="824" name="Google Shape;824;p146"/>
          <p:cNvSpPr txBox="1">
            <a:spLocks noGrp="1"/>
          </p:cNvSpPr>
          <p:nvPr>
            <p:ph type="body" idx="1"/>
          </p:nvPr>
        </p:nvSpPr>
        <p:spPr>
          <a:xfrm>
            <a:off x="641739" y="2843378"/>
            <a:ext cx="3881100" cy="4902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825" name="Google Shape;825;p146"/>
          <p:cNvSpPr txBox="1">
            <a:spLocks noGrp="1"/>
          </p:cNvSpPr>
          <p:nvPr>
            <p:ph type="title"/>
          </p:nvPr>
        </p:nvSpPr>
        <p:spPr>
          <a:xfrm>
            <a:off x="641739" y="1640140"/>
            <a:ext cx="40605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26" name="Google Shape;826;p146"/>
          <p:cNvSpPr txBox="1"/>
          <p:nvPr/>
        </p:nvSpPr>
        <p:spPr>
          <a:xfrm>
            <a:off x="641739" y="4555501"/>
            <a:ext cx="1186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sp>
        <p:nvSpPr>
          <p:cNvPr id="827" name="Google Shape;827;p146"/>
          <p:cNvSpPr txBox="1"/>
          <p:nvPr/>
        </p:nvSpPr>
        <p:spPr>
          <a:xfrm>
            <a:off x="6405282" y="4922783"/>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828" name="Google Shape;828;p146" descr="Et bilde som inneholder Font, Grafikk, grafisk design, skjermbilde&#10;&#10;KI-generert innhold kan være feil."/>
          <p:cNvPicPr preferRelativeResize="0"/>
          <p:nvPr/>
        </p:nvPicPr>
        <p:blipFill rotWithShape="1">
          <a:blip r:embed="rId2">
            <a:alphaModFix/>
          </a:blip>
          <a:srcRect/>
          <a:stretch/>
        </p:blipFill>
        <p:spPr>
          <a:xfrm>
            <a:off x="571960" y="263914"/>
            <a:ext cx="1095930" cy="787446"/>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1_Forside 3">
  <p:cSld name="1_Forside 3">
    <p:spTree>
      <p:nvGrpSpPr>
        <p:cNvPr id="1" name="Shape 829"/>
        <p:cNvGrpSpPr/>
        <p:nvPr/>
      </p:nvGrpSpPr>
      <p:grpSpPr>
        <a:xfrm>
          <a:off x="0" y="0"/>
          <a:ext cx="0" cy="0"/>
          <a:chOff x="0" y="0"/>
          <a:chExt cx="0" cy="0"/>
        </a:xfrm>
      </p:grpSpPr>
      <p:sp>
        <p:nvSpPr>
          <p:cNvPr id="830" name="Google Shape;830;p147"/>
          <p:cNvSpPr/>
          <p:nvPr/>
        </p:nvSpPr>
        <p:spPr>
          <a:xfrm>
            <a:off x="255493" y="202266"/>
            <a:ext cx="8633100" cy="4739100"/>
          </a:xfrm>
          <a:prstGeom prst="rect">
            <a:avLst/>
          </a:prstGeom>
          <a:solidFill>
            <a:srgbClr val="E4D6DF">
              <a:alpha val="4392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31" name="Google Shape;831;p147"/>
          <p:cNvSpPr txBox="1">
            <a:spLocks noGrp="1"/>
          </p:cNvSpPr>
          <p:nvPr>
            <p:ph type="body" idx="1"/>
          </p:nvPr>
        </p:nvSpPr>
        <p:spPr>
          <a:xfrm>
            <a:off x="1470767" y="3732258"/>
            <a:ext cx="3981300" cy="4902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832" name="Google Shape;832;p147"/>
          <p:cNvSpPr txBox="1">
            <a:spLocks noGrp="1"/>
          </p:cNvSpPr>
          <p:nvPr>
            <p:ph type="title"/>
          </p:nvPr>
        </p:nvSpPr>
        <p:spPr>
          <a:xfrm>
            <a:off x="1470767" y="2657635"/>
            <a:ext cx="60009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3" name="Google Shape;833;p147"/>
          <p:cNvSpPr txBox="1"/>
          <p:nvPr/>
        </p:nvSpPr>
        <p:spPr>
          <a:xfrm>
            <a:off x="1470767" y="4574102"/>
            <a:ext cx="1735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pic>
        <p:nvPicPr>
          <p:cNvPr id="834" name="Google Shape;834;p147" descr="Et bilde som inneholder Font, Grafikk, grafisk design, skjermbilde&#10;&#10;KI-generert innhold kan være feil."/>
          <p:cNvPicPr preferRelativeResize="0"/>
          <p:nvPr/>
        </p:nvPicPr>
        <p:blipFill rotWithShape="1">
          <a:blip r:embed="rId2">
            <a:alphaModFix/>
          </a:blip>
          <a:srcRect/>
          <a:stretch/>
        </p:blipFill>
        <p:spPr>
          <a:xfrm>
            <a:off x="690166" y="538417"/>
            <a:ext cx="2209916" cy="1587866"/>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1_Forside 4">
  <p:cSld name="1_Forside 4">
    <p:spTree>
      <p:nvGrpSpPr>
        <p:cNvPr id="1" name="Shape 835"/>
        <p:cNvGrpSpPr/>
        <p:nvPr/>
      </p:nvGrpSpPr>
      <p:grpSpPr>
        <a:xfrm>
          <a:off x="0" y="0"/>
          <a:ext cx="0" cy="0"/>
          <a:chOff x="0" y="0"/>
          <a:chExt cx="0" cy="0"/>
        </a:xfrm>
      </p:grpSpPr>
      <p:sp>
        <p:nvSpPr>
          <p:cNvPr id="836" name="Google Shape;836;p148"/>
          <p:cNvSpPr/>
          <p:nvPr/>
        </p:nvSpPr>
        <p:spPr>
          <a:xfrm>
            <a:off x="255493" y="242607"/>
            <a:ext cx="8633100" cy="4739100"/>
          </a:xfrm>
          <a:prstGeom prst="rect">
            <a:avLst/>
          </a:prstGeom>
          <a:solidFill>
            <a:srgbClr val="E4D6DF">
              <a:alpha val="2392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837" name="Google Shape;837;p148" descr="Et bilde som inneholder logo, symbol, Grafikk, Font&#10;&#10;Automatisk generert beskrivelse"/>
          <p:cNvPicPr preferRelativeResize="0"/>
          <p:nvPr/>
        </p:nvPicPr>
        <p:blipFill rotWithShape="1">
          <a:blip r:embed="rId2">
            <a:alphaModFix/>
          </a:blip>
          <a:srcRect/>
          <a:stretch/>
        </p:blipFill>
        <p:spPr>
          <a:xfrm>
            <a:off x="6815372" y="1523668"/>
            <a:ext cx="2003628" cy="3782853"/>
          </a:xfrm>
          <a:prstGeom prst="rect">
            <a:avLst/>
          </a:prstGeom>
          <a:noFill/>
          <a:ln>
            <a:noFill/>
          </a:ln>
        </p:spPr>
      </p:pic>
      <p:sp>
        <p:nvSpPr>
          <p:cNvPr id="838" name="Google Shape;838;p148"/>
          <p:cNvSpPr txBox="1">
            <a:spLocks noGrp="1"/>
          </p:cNvSpPr>
          <p:nvPr>
            <p:ph type="body" idx="1"/>
          </p:nvPr>
        </p:nvSpPr>
        <p:spPr>
          <a:xfrm>
            <a:off x="1457319" y="3732258"/>
            <a:ext cx="3981300" cy="4902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500"/>
              <a:buNone/>
              <a:defRPr sz="15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839" name="Google Shape;839;p148"/>
          <p:cNvSpPr txBox="1">
            <a:spLocks noGrp="1"/>
          </p:cNvSpPr>
          <p:nvPr>
            <p:ph type="title"/>
          </p:nvPr>
        </p:nvSpPr>
        <p:spPr>
          <a:xfrm>
            <a:off x="1457319" y="2657635"/>
            <a:ext cx="55353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0" name="Google Shape;840;p148"/>
          <p:cNvSpPr txBox="1"/>
          <p:nvPr/>
        </p:nvSpPr>
        <p:spPr>
          <a:xfrm>
            <a:off x="1457319" y="4574102"/>
            <a:ext cx="1735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pic>
        <p:nvPicPr>
          <p:cNvPr id="841" name="Google Shape;841;p148" descr="Et bilde som inneholder Font, Grafikk, grafisk design, skjermbilde&#10;&#10;KI-generert innhold kan være feil."/>
          <p:cNvPicPr preferRelativeResize="0"/>
          <p:nvPr/>
        </p:nvPicPr>
        <p:blipFill rotWithShape="1">
          <a:blip r:embed="rId3">
            <a:alphaModFix/>
          </a:blip>
          <a:srcRect/>
          <a:stretch/>
        </p:blipFill>
        <p:spPr>
          <a:xfrm>
            <a:off x="690166" y="538417"/>
            <a:ext cx="2209916" cy="158786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om 1">
  <p:cSld name="TITLE_AND_BODY_1">
    <p:spTree>
      <p:nvGrpSpPr>
        <p:cNvPr id="1" name="Shape 61"/>
        <p:cNvGrpSpPr/>
        <p:nvPr/>
      </p:nvGrpSpPr>
      <p:grpSpPr>
        <a:xfrm>
          <a:off x="0" y="0"/>
          <a:ext cx="0" cy="0"/>
          <a:chOff x="0" y="0"/>
          <a:chExt cx="0" cy="0"/>
        </a:xfrm>
      </p:grpSpPr>
      <p:sp>
        <p:nvSpPr>
          <p:cNvPr id="62" name="Google Shape;62;p15"/>
          <p:cNvSpPr txBox="1">
            <a:spLocks noGrp="1"/>
          </p:cNvSpPr>
          <p:nvPr>
            <p:ph type="sldNum" idx="12"/>
          </p:nvPr>
        </p:nvSpPr>
        <p:spPr>
          <a:xfrm>
            <a:off x="8853785" y="4606847"/>
            <a:ext cx="147600" cy="189300"/>
          </a:xfrm>
          <a:prstGeom prst="rect">
            <a:avLst/>
          </a:prstGeom>
          <a:noFill/>
          <a:ln>
            <a:noFill/>
          </a:ln>
        </p:spPr>
        <p:txBody>
          <a:bodyPr spcFirstLastPara="1" wrap="square" lIns="32750" tIns="32750" rIns="32750" bIns="32750" anchor="b" anchorCtr="0">
            <a:spAutoFit/>
          </a:bodyPr>
          <a:lstStyle>
            <a:lvl1pPr marL="0" marR="0" lvl="0"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sz="900"/>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1_Tittel og innhold med bilde">
  <p:cSld name="1_Tittel og innhold med bilde">
    <p:spTree>
      <p:nvGrpSpPr>
        <p:cNvPr id="1" name="Shape 842"/>
        <p:cNvGrpSpPr/>
        <p:nvPr/>
      </p:nvGrpSpPr>
      <p:grpSpPr>
        <a:xfrm>
          <a:off x="0" y="0"/>
          <a:ext cx="0" cy="0"/>
          <a:chOff x="0" y="0"/>
          <a:chExt cx="0" cy="0"/>
        </a:xfrm>
      </p:grpSpPr>
      <p:sp>
        <p:nvSpPr>
          <p:cNvPr id="843" name="Google Shape;843;p149"/>
          <p:cNvSpPr txBox="1">
            <a:spLocks noGrp="1"/>
          </p:cNvSpPr>
          <p:nvPr>
            <p:ph type="title"/>
          </p:nvPr>
        </p:nvSpPr>
        <p:spPr>
          <a:xfrm>
            <a:off x="1199340" y="557633"/>
            <a:ext cx="6000900" cy="664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C99700"/>
              </a:buClr>
              <a:buSzPts val="2700"/>
              <a:buFont typeface="Arial"/>
              <a:buNone/>
              <a:defRPr sz="2700">
                <a:solidFill>
                  <a:srgbClr val="C9970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4" name="Google Shape;844;p149"/>
          <p:cNvSpPr txBox="1">
            <a:spLocks noGrp="1"/>
          </p:cNvSpPr>
          <p:nvPr>
            <p:ph type="body" idx="1"/>
          </p:nvPr>
        </p:nvSpPr>
        <p:spPr>
          <a:xfrm>
            <a:off x="1199340" y="1293640"/>
            <a:ext cx="3481500" cy="33666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rgbClr val="C99700"/>
              </a:buClr>
              <a:buSzPts val="1500"/>
              <a:buChar char="•"/>
              <a:defRPr sz="1500"/>
            </a:lvl1pPr>
            <a:lvl2pPr marL="914400" lvl="1" indent="-317500" algn="l">
              <a:lnSpc>
                <a:spcPct val="90000"/>
              </a:lnSpc>
              <a:spcBef>
                <a:spcPts val="400"/>
              </a:spcBef>
              <a:spcAft>
                <a:spcPts val="0"/>
              </a:spcAft>
              <a:buClr>
                <a:srgbClr val="C99700"/>
              </a:buClr>
              <a:buSzPts val="1400"/>
              <a:buChar char="•"/>
              <a:defRPr sz="1400"/>
            </a:lvl2pPr>
            <a:lvl3pPr marL="1371600" lvl="2" indent="-311150" algn="l">
              <a:lnSpc>
                <a:spcPct val="90000"/>
              </a:lnSpc>
              <a:spcBef>
                <a:spcPts val="400"/>
              </a:spcBef>
              <a:spcAft>
                <a:spcPts val="0"/>
              </a:spcAft>
              <a:buClr>
                <a:schemeClr val="accent1"/>
              </a:buClr>
              <a:buSzPts val="1300"/>
              <a:buChar char="•"/>
              <a:defRPr/>
            </a:lvl3pPr>
            <a:lvl4pPr marL="1828800" lvl="3" indent="-298450" algn="l">
              <a:lnSpc>
                <a:spcPct val="90000"/>
              </a:lnSpc>
              <a:spcBef>
                <a:spcPts val="400"/>
              </a:spcBef>
              <a:spcAft>
                <a:spcPts val="0"/>
              </a:spcAft>
              <a:buClr>
                <a:schemeClr val="accent1"/>
              </a:buClr>
              <a:buSzPts val="1100"/>
              <a:buChar char="•"/>
              <a:defRPr/>
            </a:lvl4pPr>
            <a:lvl5pPr marL="2286000" lvl="4" indent="-298450" algn="l">
              <a:lnSpc>
                <a:spcPct val="90000"/>
              </a:lnSpc>
              <a:spcBef>
                <a:spcPts val="400"/>
              </a:spcBef>
              <a:spcAft>
                <a:spcPts val="0"/>
              </a:spcAft>
              <a:buClr>
                <a:schemeClr val="accent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45" name="Google Shape;845;p149"/>
          <p:cNvSpPr>
            <a:spLocks noGrp="1"/>
          </p:cNvSpPr>
          <p:nvPr>
            <p:ph type="pic" idx="2"/>
          </p:nvPr>
        </p:nvSpPr>
        <p:spPr>
          <a:xfrm>
            <a:off x="4767353" y="1293640"/>
            <a:ext cx="3930300" cy="3366600"/>
          </a:xfrm>
          <a:prstGeom prst="rect">
            <a:avLst/>
          </a:prstGeom>
          <a:noFill/>
          <a:ln>
            <a:noFill/>
          </a:ln>
        </p:spPr>
      </p:sp>
      <p:pic>
        <p:nvPicPr>
          <p:cNvPr id="846" name="Google Shape;846;p149" descr="Et bilde som inneholder gul, design&#10;&#10;KI-generert innhold kan være feil."/>
          <p:cNvPicPr preferRelativeResize="0"/>
          <p:nvPr/>
        </p:nvPicPr>
        <p:blipFill rotWithShape="1">
          <a:blip r:embed="rId2">
            <a:alphaModFix/>
          </a:blip>
          <a:srcRect/>
          <a:stretch/>
        </p:blipFill>
        <p:spPr>
          <a:xfrm>
            <a:off x="126658" y="3659591"/>
            <a:ext cx="980817" cy="1000532"/>
          </a:xfrm>
          <a:prstGeom prst="rect">
            <a:avLst/>
          </a:prstGeom>
          <a:noFill/>
          <a:ln>
            <a:noFill/>
          </a:ln>
        </p:spPr>
      </p:pic>
      <p:sp>
        <p:nvSpPr>
          <p:cNvPr id="847" name="Google Shape;847;p149"/>
          <p:cNvSpPr txBox="1"/>
          <p:nvPr/>
        </p:nvSpPr>
        <p:spPr>
          <a:xfrm>
            <a:off x="6113929" y="4711124"/>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848" name="Google Shape;848;p149" descr="Et bilde som inneholder Font, Grafikk, grafisk design, skjermbilde&#10;&#10;KI-generert innhold kan være feil."/>
          <p:cNvPicPr preferRelativeResize="0"/>
          <p:nvPr/>
        </p:nvPicPr>
        <p:blipFill rotWithShape="1">
          <a:blip r:embed="rId3">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_Tittel og to tekstdeler">
  <p:cSld name="1_Tittel og to tekstdeler">
    <p:spTree>
      <p:nvGrpSpPr>
        <p:cNvPr id="1" name="Shape 849"/>
        <p:cNvGrpSpPr/>
        <p:nvPr/>
      </p:nvGrpSpPr>
      <p:grpSpPr>
        <a:xfrm>
          <a:off x="0" y="0"/>
          <a:ext cx="0" cy="0"/>
          <a:chOff x="0" y="0"/>
          <a:chExt cx="0" cy="0"/>
        </a:xfrm>
      </p:grpSpPr>
      <p:sp>
        <p:nvSpPr>
          <p:cNvPr id="850" name="Google Shape;850;p150"/>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dk1"/>
              </a:buClr>
              <a:buSzPts val="1500"/>
              <a:buChar char="•"/>
              <a:defRPr sz="1500"/>
            </a:lvl1pPr>
            <a:lvl2pPr marL="914400" lvl="1" indent="-317500" algn="l">
              <a:lnSpc>
                <a:spcPct val="90000"/>
              </a:lnSpc>
              <a:spcBef>
                <a:spcPts val="400"/>
              </a:spcBef>
              <a:spcAft>
                <a:spcPts val="0"/>
              </a:spcAft>
              <a:buClr>
                <a:schemeClr val="dk1"/>
              </a:buClr>
              <a:buSzPts val="1400"/>
              <a:buChar char="•"/>
              <a:defRPr sz="1400"/>
            </a:lvl2pPr>
            <a:lvl3pPr marL="1371600" lvl="2" indent="-311150" algn="l">
              <a:lnSpc>
                <a:spcPct val="90000"/>
              </a:lnSpc>
              <a:spcBef>
                <a:spcPts val="400"/>
              </a:spcBef>
              <a:spcAft>
                <a:spcPts val="0"/>
              </a:spcAft>
              <a:buClr>
                <a:schemeClr val="dk1"/>
              </a:buClr>
              <a:buSzPts val="1300"/>
              <a:buChar char="•"/>
              <a:defRPr/>
            </a:lvl3pPr>
            <a:lvl4pPr marL="1828800" lvl="3" indent="-298450" algn="l">
              <a:lnSpc>
                <a:spcPct val="90000"/>
              </a:lnSpc>
              <a:spcBef>
                <a:spcPts val="400"/>
              </a:spcBef>
              <a:spcAft>
                <a:spcPts val="0"/>
              </a:spcAft>
              <a:buClr>
                <a:schemeClr val="dk1"/>
              </a:buClr>
              <a:buSzPts val="1100"/>
              <a:buChar char="•"/>
              <a:defRPr/>
            </a:lvl4pPr>
            <a:lvl5pPr marL="2286000" lvl="4" indent="-298450" algn="l">
              <a:lnSpc>
                <a:spcPct val="90000"/>
              </a:lnSpc>
              <a:spcBef>
                <a:spcPts val="400"/>
              </a:spcBef>
              <a:spcAft>
                <a:spcPts val="0"/>
              </a:spcAft>
              <a:buClr>
                <a:schemeClr val="dk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1" name="Google Shape;851;p150"/>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dk1"/>
              </a:buClr>
              <a:buSzPts val="1500"/>
              <a:buChar char="•"/>
              <a:defRPr sz="1500"/>
            </a:lvl1pPr>
            <a:lvl2pPr marL="914400" lvl="1" indent="-317500" algn="l">
              <a:lnSpc>
                <a:spcPct val="90000"/>
              </a:lnSpc>
              <a:spcBef>
                <a:spcPts val="400"/>
              </a:spcBef>
              <a:spcAft>
                <a:spcPts val="0"/>
              </a:spcAft>
              <a:buClr>
                <a:schemeClr val="dk1"/>
              </a:buClr>
              <a:buSzPts val="1400"/>
              <a:buChar char="•"/>
              <a:defRPr sz="1400"/>
            </a:lvl2pPr>
            <a:lvl3pPr marL="1371600" lvl="2" indent="-311150" algn="l">
              <a:lnSpc>
                <a:spcPct val="90000"/>
              </a:lnSpc>
              <a:spcBef>
                <a:spcPts val="400"/>
              </a:spcBef>
              <a:spcAft>
                <a:spcPts val="0"/>
              </a:spcAft>
              <a:buClr>
                <a:schemeClr val="dk1"/>
              </a:buClr>
              <a:buSzPts val="1300"/>
              <a:buChar char="•"/>
              <a:defRPr/>
            </a:lvl3pPr>
            <a:lvl4pPr marL="1828800" lvl="3" indent="-298450" algn="l">
              <a:lnSpc>
                <a:spcPct val="90000"/>
              </a:lnSpc>
              <a:spcBef>
                <a:spcPts val="400"/>
              </a:spcBef>
              <a:spcAft>
                <a:spcPts val="0"/>
              </a:spcAft>
              <a:buClr>
                <a:schemeClr val="dk1"/>
              </a:buClr>
              <a:buSzPts val="1100"/>
              <a:buChar char="•"/>
              <a:defRPr/>
            </a:lvl4pPr>
            <a:lvl5pPr marL="2286000" lvl="4" indent="-298450" algn="l">
              <a:lnSpc>
                <a:spcPct val="90000"/>
              </a:lnSpc>
              <a:spcBef>
                <a:spcPts val="400"/>
              </a:spcBef>
              <a:spcAft>
                <a:spcPts val="0"/>
              </a:spcAft>
              <a:buClr>
                <a:schemeClr val="dk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2" name="Google Shape;852;p150"/>
          <p:cNvSpPr txBox="1">
            <a:spLocks noGrp="1"/>
          </p:cNvSpPr>
          <p:nvPr>
            <p:ph type="title"/>
          </p:nvPr>
        </p:nvSpPr>
        <p:spPr>
          <a:xfrm>
            <a:off x="628650" y="792401"/>
            <a:ext cx="7224600" cy="3924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2700"/>
              <a:buFont typeface="Arial"/>
              <a:buNone/>
              <a:defRPr sz="27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853" name="Google Shape;853;p150" descr="Et bilde som inneholder Font, Grafikk, grafisk design, skjermbilde&#10;&#10;KI-generert innhold kan være feil."/>
          <p:cNvPicPr preferRelativeResize="0"/>
          <p:nvPr/>
        </p:nvPicPr>
        <p:blipFill rotWithShape="1">
          <a:blip r:embed="rId2">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1_Tittel og innhold med to bilder">
  <p:cSld name="1_Tittel og innhold med to bilder">
    <p:spTree>
      <p:nvGrpSpPr>
        <p:cNvPr id="1" name="Shape 854"/>
        <p:cNvGrpSpPr/>
        <p:nvPr/>
      </p:nvGrpSpPr>
      <p:grpSpPr>
        <a:xfrm>
          <a:off x="0" y="0"/>
          <a:ext cx="0" cy="0"/>
          <a:chOff x="0" y="0"/>
          <a:chExt cx="0" cy="0"/>
        </a:xfrm>
      </p:grpSpPr>
      <p:sp>
        <p:nvSpPr>
          <p:cNvPr id="855" name="Google Shape;855;p151"/>
          <p:cNvSpPr txBox="1">
            <a:spLocks noGrp="1"/>
          </p:cNvSpPr>
          <p:nvPr>
            <p:ph type="title"/>
          </p:nvPr>
        </p:nvSpPr>
        <p:spPr>
          <a:xfrm>
            <a:off x="947321" y="743870"/>
            <a:ext cx="7031400" cy="3924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2700"/>
              <a:buFont typeface="Arial"/>
              <a:buNone/>
              <a:defRPr sz="2700">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56" name="Google Shape;856;p151"/>
          <p:cNvSpPr>
            <a:spLocks noGrp="1"/>
          </p:cNvSpPr>
          <p:nvPr>
            <p:ph type="pic" idx="2"/>
          </p:nvPr>
        </p:nvSpPr>
        <p:spPr>
          <a:xfrm>
            <a:off x="4686300" y="1342981"/>
            <a:ext cx="3930300" cy="1678800"/>
          </a:xfrm>
          <a:prstGeom prst="rect">
            <a:avLst/>
          </a:prstGeom>
          <a:noFill/>
          <a:ln>
            <a:noFill/>
          </a:ln>
        </p:spPr>
      </p:sp>
      <p:sp>
        <p:nvSpPr>
          <p:cNvPr id="857" name="Google Shape;857;p151"/>
          <p:cNvSpPr>
            <a:spLocks noGrp="1"/>
          </p:cNvSpPr>
          <p:nvPr>
            <p:ph type="pic" idx="3"/>
          </p:nvPr>
        </p:nvSpPr>
        <p:spPr>
          <a:xfrm>
            <a:off x="4686300" y="3087843"/>
            <a:ext cx="3930300" cy="1688700"/>
          </a:xfrm>
          <a:prstGeom prst="rect">
            <a:avLst/>
          </a:prstGeom>
          <a:noFill/>
          <a:ln>
            <a:noFill/>
          </a:ln>
        </p:spPr>
      </p:sp>
      <p:sp>
        <p:nvSpPr>
          <p:cNvPr id="858" name="Google Shape;858;p151"/>
          <p:cNvSpPr txBox="1"/>
          <p:nvPr/>
        </p:nvSpPr>
        <p:spPr>
          <a:xfrm>
            <a:off x="947321" y="1342981"/>
            <a:ext cx="3579900" cy="3563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no" sz="1500" b="0" i="0" u="none" strike="noStrike" cap="none">
                <a:solidFill>
                  <a:schemeClr val="dk1"/>
                </a:solidFill>
                <a:latin typeface="Arial"/>
                <a:ea typeface="Arial"/>
                <a:cs typeface="Arial"/>
                <a:sym typeface="Arial"/>
              </a:rPr>
              <a:t>Klikk for å legge inn tekst, eller klikk på ikonet under for å opprette tabell, diagram eller SmartArt.</a:t>
            </a:r>
            <a:endParaRPr sz="1100" b="0" i="0" u="none" strike="noStrike" cap="none">
              <a:solidFill>
                <a:srgbClr val="000000"/>
              </a:solidFill>
              <a:latin typeface="Arial"/>
              <a:ea typeface="Arial"/>
              <a:cs typeface="Arial"/>
              <a:sym typeface="Arial"/>
            </a:endParaRPr>
          </a:p>
          <a:p>
            <a:pPr marL="342900" marR="0" lvl="1"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342900" marR="0" lvl="1"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859" name="Google Shape;859;p151"/>
          <p:cNvSpPr txBox="1"/>
          <p:nvPr/>
        </p:nvSpPr>
        <p:spPr>
          <a:xfrm>
            <a:off x="6033247" y="4824689"/>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860" name="Google Shape;860;p151" descr="Et bilde som inneholder Font, Grafikk, grafisk design, skjermbilde&#10;&#10;KI-generert innhold kan være feil."/>
          <p:cNvPicPr preferRelativeResize="0"/>
          <p:nvPr/>
        </p:nvPicPr>
        <p:blipFill rotWithShape="1">
          <a:blip r:embed="rId2">
            <a:alphaModFix/>
          </a:blip>
          <a:srcRect/>
          <a:stretch/>
        </p:blipFill>
        <p:spPr>
          <a:xfrm>
            <a:off x="8016446" y="278000"/>
            <a:ext cx="903589" cy="649245"/>
          </a:xfrm>
          <a:prstGeom prst="rect">
            <a:avLst/>
          </a:prstGeom>
          <a:noFill/>
          <a:ln>
            <a:noFill/>
          </a:ln>
        </p:spPr>
      </p:pic>
      <p:pic>
        <p:nvPicPr>
          <p:cNvPr id="861" name="Google Shape;861;p151" descr="Et bilde som inneholder logo, symbol, Grafikk, Font&#10;&#10;Automatisk generert beskrivelse"/>
          <p:cNvPicPr preferRelativeResize="0"/>
          <p:nvPr/>
        </p:nvPicPr>
        <p:blipFill rotWithShape="1">
          <a:blip r:embed="rId3">
            <a:alphaModFix/>
          </a:blip>
          <a:srcRect/>
          <a:stretch/>
        </p:blipFill>
        <p:spPr>
          <a:xfrm>
            <a:off x="59659" y="2924369"/>
            <a:ext cx="1072306" cy="2024516"/>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Sitatside">
  <p:cSld name="Sitatside">
    <p:bg>
      <p:bgPr>
        <a:solidFill>
          <a:srgbClr val="E4D6DF"/>
        </a:solidFill>
        <a:effectLst/>
      </p:bgPr>
    </p:bg>
    <p:spTree>
      <p:nvGrpSpPr>
        <p:cNvPr id="1" name="Shape 862"/>
        <p:cNvGrpSpPr/>
        <p:nvPr/>
      </p:nvGrpSpPr>
      <p:grpSpPr>
        <a:xfrm>
          <a:off x="0" y="0"/>
          <a:ext cx="0" cy="0"/>
          <a:chOff x="0" y="0"/>
          <a:chExt cx="0" cy="0"/>
        </a:xfrm>
      </p:grpSpPr>
      <p:sp>
        <p:nvSpPr>
          <p:cNvPr id="863" name="Google Shape;863;p152"/>
          <p:cNvSpPr txBox="1">
            <a:spLocks noGrp="1"/>
          </p:cNvSpPr>
          <p:nvPr>
            <p:ph type="body" idx="1"/>
          </p:nvPr>
        </p:nvSpPr>
        <p:spPr>
          <a:xfrm>
            <a:off x="2278277" y="979981"/>
            <a:ext cx="4788300" cy="2564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accent1"/>
              </a:buClr>
              <a:buSzPts val="2700"/>
              <a:buNone/>
              <a:defRPr sz="2700" b="1"/>
            </a:lvl1pPr>
            <a:lvl2pPr marL="914400" lvl="1" indent="-311150" algn="l">
              <a:lnSpc>
                <a:spcPct val="90000"/>
              </a:lnSpc>
              <a:spcBef>
                <a:spcPts val="400"/>
              </a:spcBef>
              <a:spcAft>
                <a:spcPts val="0"/>
              </a:spcAft>
              <a:buClr>
                <a:schemeClr val="accent1"/>
              </a:buClr>
              <a:buSzPts val="1300"/>
              <a:buChar char="•"/>
              <a:defRPr/>
            </a:lvl2pPr>
            <a:lvl3pPr marL="1371600" lvl="2" indent="-311150" algn="l">
              <a:lnSpc>
                <a:spcPct val="90000"/>
              </a:lnSpc>
              <a:spcBef>
                <a:spcPts val="400"/>
              </a:spcBef>
              <a:spcAft>
                <a:spcPts val="0"/>
              </a:spcAft>
              <a:buClr>
                <a:schemeClr val="accent1"/>
              </a:buClr>
              <a:buSzPts val="1300"/>
              <a:buChar char="•"/>
              <a:defRPr/>
            </a:lvl3pPr>
            <a:lvl4pPr marL="1828800" lvl="3" indent="-298450" algn="l">
              <a:lnSpc>
                <a:spcPct val="90000"/>
              </a:lnSpc>
              <a:spcBef>
                <a:spcPts val="400"/>
              </a:spcBef>
              <a:spcAft>
                <a:spcPts val="0"/>
              </a:spcAft>
              <a:buClr>
                <a:schemeClr val="accent1"/>
              </a:buClr>
              <a:buSzPts val="1100"/>
              <a:buChar char="•"/>
              <a:defRPr/>
            </a:lvl4pPr>
            <a:lvl5pPr marL="2286000" lvl="4" indent="-298450" algn="l">
              <a:lnSpc>
                <a:spcPct val="90000"/>
              </a:lnSpc>
              <a:spcBef>
                <a:spcPts val="400"/>
              </a:spcBef>
              <a:spcAft>
                <a:spcPts val="0"/>
              </a:spcAft>
              <a:buClr>
                <a:schemeClr val="accent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864" name="Google Shape;864;p152" descr="Sitattegn"/>
          <p:cNvPicPr preferRelativeResize="0"/>
          <p:nvPr/>
        </p:nvPicPr>
        <p:blipFill rotWithShape="1">
          <a:blip r:embed="rId2">
            <a:alphaModFix/>
          </a:blip>
          <a:srcRect/>
          <a:stretch/>
        </p:blipFill>
        <p:spPr>
          <a:xfrm>
            <a:off x="688078" y="944360"/>
            <a:ext cx="1062979" cy="838757"/>
          </a:xfrm>
          <a:prstGeom prst="rect">
            <a:avLst/>
          </a:prstGeom>
          <a:noFill/>
          <a:ln>
            <a:noFill/>
          </a:ln>
        </p:spPr>
      </p:pic>
      <p:sp>
        <p:nvSpPr>
          <p:cNvPr id="865" name="Google Shape;865;p152"/>
          <p:cNvSpPr txBox="1">
            <a:spLocks noGrp="1"/>
          </p:cNvSpPr>
          <p:nvPr>
            <p:ph type="body" idx="2"/>
          </p:nvPr>
        </p:nvSpPr>
        <p:spPr>
          <a:xfrm>
            <a:off x="2232965" y="3892295"/>
            <a:ext cx="4665300" cy="519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500"/>
              <a:buNone/>
              <a:defRPr sz="1500"/>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866" name="Google Shape;866;p152" descr="Et bilde som inneholder Font, Grafikk, grafisk design, skjermbilde&#10;&#10;KI-generert innhold kan være feil."/>
          <p:cNvPicPr preferRelativeResize="0"/>
          <p:nvPr/>
        </p:nvPicPr>
        <p:blipFill rotWithShape="1">
          <a:blip r:embed="rId3">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Bilde over hele siden">
  <p:cSld name="Bilde over hele siden">
    <p:spTree>
      <p:nvGrpSpPr>
        <p:cNvPr id="1" name="Shape 867"/>
        <p:cNvGrpSpPr/>
        <p:nvPr/>
      </p:nvGrpSpPr>
      <p:grpSpPr>
        <a:xfrm>
          <a:off x="0" y="0"/>
          <a:ext cx="0" cy="0"/>
          <a:chOff x="0" y="0"/>
          <a:chExt cx="0" cy="0"/>
        </a:xfrm>
      </p:grpSpPr>
      <p:sp>
        <p:nvSpPr>
          <p:cNvPr id="868" name="Google Shape;868;p153"/>
          <p:cNvSpPr>
            <a:spLocks noGrp="1"/>
          </p:cNvSpPr>
          <p:nvPr>
            <p:ph type="pic" idx="2"/>
          </p:nvPr>
        </p:nvSpPr>
        <p:spPr>
          <a:xfrm>
            <a:off x="0" y="0"/>
            <a:ext cx="9144000" cy="5143500"/>
          </a:xfrm>
          <a:prstGeom prst="rect">
            <a:avLst/>
          </a:prstGeom>
          <a:noFill/>
          <a:ln>
            <a:noFill/>
          </a:ln>
        </p:spPr>
      </p:sp>
      <p:pic>
        <p:nvPicPr>
          <p:cNvPr id="869" name="Google Shape;869;p153" descr="Et bilde som inneholder person, klær, sko, utendørs&#10;&#10;Automatisk generert beskrivelse"/>
          <p:cNvPicPr preferRelativeResize="0"/>
          <p:nvPr/>
        </p:nvPicPr>
        <p:blipFill rotWithShape="1">
          <a:blip r:embed="rId2">
            <a:alphaModFix/>
          </a:blip>
          <a:srcRect/>
          <a:stretch/>
        </p:blipFill>
        <p:spPr>
          <a:xfrm>
            <a:off x="-1" y="0"/>
            <a:ext cx="9144000" cy="5143500"/>
          </a:xfrm>
          <a:prstGeom prst="rect">
            <a:avLst/>
          </a:prstGeom>
          <a:noFill/>
          <a:ln>
            <a:noFill/>
          </a:ln>
        </p:spPr>
      </p:pic>
      <p:sp>
        <p:nvSpPr>
          <p:cNvPr id="870" name="Google Shape;870;p153"/>
          <p:cNvSpPr txBox="1"/>
          <p:nvPr/>
        </p:nvSpPr>
        <p:spPr>
          <a:xfrm>
            <a:off x="8034617" y="4892942"/>
            <a:ext cx="11040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lt1"/>
                </a:solidFill>
                <a:latin typeface="Arial"/>
                <a:ea typeface="Arial"/>
                <a:cs typeface="Arial"/>
                <a:sym typeface="Arial"/>
              </a:rPr>
              <a:t>Foto: Navn Navnesen </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Bilde over hele siden 2">
  <p:cSld name="Bilde over hele siden 2">
    <p:spTree>
      <p:nvGrpSpPr>
        <p:cNvPr id="1" name="Shape 871"/>
        <p:cNvGrpSpPr/>
        <p:nvPr/>
      </p:nvGrpSpPr>
      <p:grpSpPr>
        <a:xfrm>
          <a:off x="0" y="0"/>
          <a:ext cx="0" cy="0"/>
          <a:chOff x="0" y="0"/>
          <a:chExt cx="0" cy="0"/>
        </a:xfrm>
      </p:grpSpPr>
      <p:sp>
        <p:nvSpPr>
          <p:cNvPr id="872" name="Google Shape;872;p154"/>
          <p:cNvSpPr>
            <a:spLocks noGrp="1"/>
          </p:cNvSpPr>
          <p:nvPr>
            <p:ph type="pic" idx="2"/>
          </p:nvPr>
        </p:nvSpPr>
        <p:spPr>
          <a:xfrm>
            <a:off x="0" y="0"/>
            <a:ext cx="9144000" cy="5143500"/>
          </a:xfrm>
          <a:prstGeom prst="rect">
            <a:avLst/>
          </a:prstGeom>
          <a:noFill/>
          <a:ln>
            <a:noFill/>
          </a:ln>
        </p:spPr>
      </p:sp>
      <p:sp>
        <p:nvSpPr>
          <p:cNvPr id="873" name="Google Shape;873;p154"/>
          <p:cNvSpPr txBox="1">
            <a:spLocks noGrp="1"/>
          </p:cNvSpPr>
          <p:nvPr>
            <p:ph type="body" idx="1"/>
          </p:nvPr>
        </p:nvSpPr>
        <p:spPr>
          <a:xfrm>
            <a:off x="4686293" y="4823764"/>
            <a:ext cx="3930300" cy="134100"/>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SzPts val="700"/>
              <a:buNone/>
              <a:defRPr sz="700">
                <a:solidFill>
                  <a:schemeClr val="dk1"/>
                </a:solidFill>
                <a:latin typeface="Arial"/>
                <a:ea typeface="Arial"/>
                <a:cs typeface="Arial"/>
                <a:sym typeface="Arial"/>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74"/>
        <p:cNvGrpSpPr/>
        <p:nvPr/>
      </p:nvGrpSpPr>
      <p:grpSpPr>
        <a:xfrm>
          <a:off x="0" y="0"/>
          <a:ext cx="0" cy="0"/>
          <a:chOff x="0" y="0"/>
          <a:chExt cx="0" cy="0"/>
        </a:xfrm>
      </p:grpSpPr>
      <p:sp>
        <p:nvSpPr>
          <p:cNvPr id="875" name="Google Shape;875;p155"/>
          <p:cNvSpPr txBox="1">
            <a:spLocks noGrp="1"/>
          </p:cNvSpPr>
          <p:nvPr>
            <p:ph type="ctrTitle"/>
          </p:nvPr>
        </p:nvSpPr>
        <p:spPr>
          <a:xfrm>
            <a:off x="311708" y="744575"/>
            <a:ext cx="8520600" cy="2052600"/>
          </a:xfrm>
          <a:prstGeom prst="rect">
            <a:avLst/>
          </a:prstGeom>
        </p:spPr>
        <p:txBody>
          <a:bodyPr spcFirstLastPara="1" wrap="square" lIns="68575" tIns="34275" rIns="68575" bIns="3427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876" name="Google Shape;876;p155"/>
          <p:cNvSpPr txBox="1">
            <a:spLocks noGrp="1"/>
          </p:cNvSpPr>
          <p:nvPr>
            <p:ph type="subTitle" idx="1"/>
          </p:nvPr>
        </p:nvSpPr>
        <p:spPr>
          <a:xfrm>
            <a:off x="311700" y="2834125"/>
            <a:ext cx="8520600" cy="792600"/>
          </a:xfrm>
          <a:prstGeom prst="rect">
            <a:avLst/>
          </a:prstGeom>
        </p:spPr>
        <p:txBody>
          <a:bodyPr spcFirstLastPara="1" wrap="square" lIns="68575" tIns="34275" rIns="68575" bIns="34275" anchor="t" anchorCtr="0">
            <a:normAutofit/>
          </a:bodyPr>
          <a:lstStyle>
            <a:lvl1pPr lvl="0" algn="ctr">
              <a:lnSpc>
                <a:spcPct val="100000"/>
              </a:lnSpc>
              <a:spcBef>
                <a:spcPts val="800"/>
              </a:spcBef>
              <a:spcAft>
                <a:spcPts val="0"/>
              </a:spcAft>
              <a:buSzPts val="2800"/>
              <a:buNone/>
              <a:defRPr sz="2800"/>
            </a:lvl1pPr>
            <a:lvl2pPr lvl="1" algn="ctr">
              <a:lnSpc>
                <a:spcPct val="100000"/>
              </a:lnSpc>
              <a:spcBef>
                <a:spcPts val="400"/>
              </a:spcBef>
              <a:spcAft>
                <a:spcPts val="0"/>
              </a:spcAft>
              <a:buSzPts val="2800"/>
              <a:buNone/>
              <a:defRPr sz="2800"/>
            </a:lvl2pPr>
            <a:lvl3pPr lvl="2" algn="ctr">
              <a:lnSpc>
                <a:spcPct val="100000"/>
              </a:lnSpc>
              <a:spcBef>
                <a:spcPts val="400"/>
              </a:spcBef>
              <a:spcAft>
                <a:spcPts val="0"/>
              </a:spcAft>
              <a:buSzPts val="2800"/>
              <a:buNone/>
              <a:defRPr sz="2800"/>
            </a:lvl3pPr>
            <a:lvl4pPr lvl="3" algn="ctr">
              <a:lnSpc>
                <a:spcPct val="100000"/>
              </a:lnSpc>
              <a:spcBef>
                <a:spcPts val="400"/>
              </a:spcBef>
              <a:spcAft>
                <a:spcPts val="0"/>
              </a:spcAft>
              <a:buSzPts val="2800"/>
              <a:buNone/>
              <a:defRPr sz="2800"/>
            </a:lvl4pPr>
            <a:lvl5pPr lvl="4" algn="ctr">
              <a:lnSpc>
                <a:spcPct val="100000"/>
              </a:lnSpc>
              <a:spcBef>
                <a:spcPts val="40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a:endParaRPr/>
          </a:p>
        </p:txBody>
      </p:sp>
      <p:sp>
        <p:nvSpPr>
          <p:cNvPr id="877" name="Google Shape;877;p1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sz="1400"/>
            </a:lvl1pPr>
            <a:lvl2pPr lvl="1">
              <a:buNone/>
              <a:defRPr sz="1400"/>
            </a:lvl2pPr>
            <a:lvl3pPr lvl="2">
              <a:buNone/>
              <a:defRPr sz="1400"/>
            </a:lvl3pPr>
            <a:lvl4pPr lvl="3">
              <a:buNone/>
              <a:defRPr sz="1400"/>
            </a:lvl4pPr>
            <a:lvl5pPr lvl="4">
              <a:buNone/>
              <a:defRPr sz="1400"/>
            </a:lvl5pPr>
            <a:lvl6pPr lvl="5">
              <a:buNone/>
              <a:defRPr sz="1400"/>
            </a:lvl6pPr>
            <a:lvl7pPr lvl="6">
              <a:buNone/>
              <a:defRPr sz="1400"/>
            </a:lvl7pPr>
            <a:lvl8pPr lvl="7">
              <a:buNone/>
              <a:defRPr sz="1400"/>
            </a:lvl8pPr>
            <a:lvl9pPr lvl="8">
              <a:buNone/>
              <a:defRPr sz="1400"/>
            </a:lvl9pPr>
          </a:lstStyle>
          <a:p>
            <a:pPr marL="0" lvl="0" indent="0" algn="l"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Forside">
  <p:cSld name="Forside">
    <p:spTree>
      <p:nvGrpSpPr>
        <p:cNvPr id="1" name="Shape 881"/>
        <p:cNvGrpSpPr/>
        <p:nvPr/>
      </p:nvGrpSpPr>
      <p:grpSpPr>
        <a:xfrm>
          <a:off x="0" y="0"/>
          <a:ext cx="0" cy="0"/>
          <a:chOff x="0" y="0"/>
          <a:chExt cx="0" cy="0"/>
        </a:xfrm>
      </p:grpSpPr>
      <p:pic>
        <p:nvPicPr>
          <p:cNvPr id="882" name="Google Shape;882;p157" descr="Et bilde som inneholder Grafikk, grafisk design, symbol, Font&#10;&#10;Automatisk generert beskrivelse"/>
          <p:cNvPicPr preferRelativeResize="0"/>
          <p:nvPr/>
        </p:nvPicPr>
        <p:blipFill rotWithShape="1">
          <a:blip r:embed="rId2">
            <a:alphaModFix/>
          </a:blip>
          <a:srcRect/>
          <a:stretch/>
        </p:blipFill>
        <p:spPr>
          <a:xfrm>
            <a:off x="5046328" y="411850"/>
            <a:ext cx="4113875" cy="4296951"/>
          </a:xfrm>
          <a:prstGeom prst="rect">
            <a:avLst/>
          </a:prstGeom>
          <a:noFill/>
          <a:ln>
            <a:noFill/>
          </a:ln>
        </p:spPr>
      </p:pic>
      <p:sp>
        <p:nvSpPr>
          <p:cNvPr id="883" name="Google Shape;883;p157"/>
          <p:cNvSpPr txBox="1">
            <a:spLocks noGrp="1"/>
          </p:cNvSpPr>
          <p:nvPr>
            <p:ph type="body" idx="1"/>
          </p:nvPr>
        </p:nvSpPr>
        <p:spPr>
          <a:xfrm>
            <a:off x="622932" y="3682057"/>
            <a:ext cx="3981300" cy="4902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884" name="Google Shape;884;p157"/>
          <p:cNvSpPr txBox="1">
            <a:spLocks noGrp="1"/>
          </p:cNvSpPr>
          <p:nvPr>
            <p:ph type="title"/>
          </p:nvPr>
        </p:nvSpPr>
        <p:spPr>
          <a:xfrm>
            <a:off x="622932" y="2607434"/>
            <a:ext cx="54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85" name="Google Shape;885;p157"/>
          <p:cNvSpPr txBox="1"/>
          <p:nvPr/>
        </p:nvSpPr>
        <p:spPr>
          <a:xfrm>
            <a:off x="622932" y="4523901"/>
            <a:ext cx="1735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pic>
        <p:nvPicPr>
          <p:cNvPr id="886" name="Google Shape;886;p157" descr="Et bilde som inneholder Font, Grafikk, grafisk design, skjermbilde&#10;&#10;KI-generert innhold kan være feil."/>
          <p:cNvPicPr preferRelativeResize="0"/>
          <p:nvPr/>
        </p:nvPicPr>
        <p:blipFill rotWithShape="1">
          <a:blip r:embed="rId3">
            <a:alphaModFix/>
          </a:blip>
          <a:srcRect/>
          <a:stretch/>
        </p:blipFill>
        <p:spPr>
          <a:xfrm>
            <a:off x="622932" y="517859"/>
            <a:ext cx="2148896" cy="1544022"/>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om" type="tx">
  <p:cSld name="TITLE_AND_BODY">
    <p:spTree>
      <p:nvGrpSpPr>
        <p:cNvPr id="1" name="Shape 887"/>
        <p:cNvGrpSpPr/>
        <p:nvPr/>
      </p:nvGrpSpPr>
      <p:grpSpPr>
        <a:xfrm>
          <a:off x="0" y="0"/>
          <a:ext cx="0" cy="0"/>
          <a:chOff x="0" y="0"/>
          <a:chExt cx="0" cy="0"/>
        </a:xfrm>
      </p:grpSpPr>
      <p:sp>
        <p:nvSpPr>
          <p:cNvPr id="888" name="Google Shape;888;p158"/>
          <p:cNvSpPr txBox="1">
            <a:spLocks noGrp="1"/>
          </p:cNvSpPr>
          <p:nvPr>
            <p:ph type="sldNum" idx="12"/>
          </p:nvPr>
        </p:nvSpPr>
        <p:spPr>
          <a:xfrm>
            <a:off x="8853785" y="4606847"/>
            <a:ext cx="147600" cy="189300"/>
          </a:xfrm>
          <a:prstGeom prst="rect">
            <a:avLst/>
          </a:prstGeom>
          <a:noFill/>
          <a:ln>
            <a:noFill/>
          </a:ln>
        </p:spPr>
        <p:txBody>
          <a:bodyPr spcFirstLastPara="1" wrap="square" lIns="32750" tIns="32750" rIns="32750" bIns="32750" anchor="b" anchorCtr="0">
            <a:spAutoFit/>
          </a:bodyPr>
          <a:lstStyle>
            <a:lvl1pPr marL="0" marR="0" lvl="0"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sz="900"/>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2_Tittel og innhold">
  <p:cSld name="2_Tittel og innhold">
    <p:spTree>
      <p:nvGrpSpPr>
        <p:cNvPr id="1" name="Shape 889"/>
        <p:cNvGrpSpPr/>
        <p:nvPr/>
      </p:nvGrpSpPr>
      <p:grpSpPr>
        <a:xfrm>
          <a:off x="0" y="0"/>
          <a:ext cx="0" cy="0"/>
          <a:chOff x="0" y="0"/>
          <a:chExt cx="0" cy="0"/>
        </a:xfrm>
      </p:grpSpPr>
      <p:pic>
        <p:nvPicPr>
          <p:cNvPr id="890" name="Google Shape;890;p159" descr="Et bilde som inneholder logo, symbol, Grafikk, Font&#10;&#10;Automatisk generert beskrivelse"/>
          <p:cNvPicPr preferRelativeResize="0"/>
          <p:nvPr/>
        </p:nvPicPr>
        <p:blipFill rotWithShape="1">
          <a:blip r:embed="rId2">
            <a:alphaModFix/>
          </a:blip>
          <a:srcRect/>
          <a:stretch/>
        </p:blipFill>
        <p:spPr>
          <a:xfrm>
            <a:off x="59659" y="2924369"/>
            <a:ext cx="1072306" cy="2024516"/>
          </a:xfrm>
          <a:prstGeom prst="rect">
            <a:avLst/>
          </a:prstGeom>
          <a:noFill/>
          <a:ln>
            <a:noFill/>
          </a:ln>
        </p:spPr>
      </p:pic>
      <p:sp>
        <p:nvSpPr>
          <p:cNvPr id="891" name="Google Shape;891;p159"/>
          <p:cNvSpPr txBox="1">
            <a:spLocks noGrp="1"/>
          </p:cNvSpPr>
          <p:nvPr>
            <p:ph type="body" idx="1"/>
          </p:nvPr>
        </p:nvSpPr>
        <p:spPr>
          <a:xfrm>
            <a:off x="1217140" y="1353103"/>
            <a:ext cx="6590700" cy="32634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dk1"/>
              </a:buClr>
              <a:buSzPts val="1500"/>
              <a:buChar char="•"/>
              <a:defRPr sz="1500">
                <a:solidFill>
                  <a:schemeClr val="dk1"/>
                </a:solidFill>
              </a:defRPr>
            </a:lvl1pPr>
            <a:lvl2pPr marL="914400" lvl="1" indent="-317500" algn="l">
              <a:lnSpc>
                <a:spcPct val="90000"/>
              </a:lnSpc>
              <a:spcBef>
                <a:spcPts val="400"/>
              </a:spcBef>
              <a:spcAft>
                <a:spcPts val="0"/>
              </a:spcAft>
              <a:buClr>
                <a:schemeClr val="dk1"/>
              </a:buClr>
              <a:buSzPts val="1400"/>
              <a:buChar char="•"/>
              <a:defRPr sz="1400">
                <a:solidFill>
                  <a:schemeClr val="dk1"/>
                </a:solidFill>
              </a:defRPr>
            </a:lvl2pPr>
            <a:lvl3pPr marL="1371600" lvl="2" indent="-311150" algn="l">
              <a:lnSpc>
                <a:spcPct val="90000"/>
              </a:lnSpc>
              <a:spcBef>
                <a:spcPts val="400"/>
              </a:spcBef>
              <a:spcAft>
                <a:spcPts val="0"/>
              </a:spcAft>
              <a:buClr>
                <a:schemeClr val="accent1"/>
              </a:buClr>
              <a:buSzPts val="1300"/>
              <a:buChar char="•"/>
              <a:defRPr/>
            </a:lvl3pPr>
            <a:lvl4pPr marL="1828800" lvl="3" indent="-298450" algn="l">
              <a:lnSpc>
                <a:spcPct val="90000"/>
              </a:lnSpc>
              <a:spcBef>
                <a:spcPts val="400"/>
              </a:spcBef>
              <a:spcAft>
                <a:spcPts val="0"/>
              </a:spcAft>
              <a:buClr>
                <a:schemeClr val="accent1"/>
              </a:buClr>
              <a:buSzPts val="1100"/>
              <a:buChar char="•"/>
              <a:defRPr/>
            </a:lvl4pPr>
            <a:lvl5pPr marL="2286000" lvl="4" indent="-298450" algn="l">
              <a:lnSpc>
                <a:spcPct val="90000"/>
              </a:lnSpc>
              <a:spcBef>
                <a:spcPts val="400"/>
              </a:spcBef>
              <a:spcAft>
                <a:spcPts val="0"/>
              </a:spcAft>
              <a:buClr>
                <a:schemeClr val="accent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92" name="Google Shape;892;p159"/>
          <p:cNvSpPr txBox="1">
            <a:spLocks noGrp="1"/>
          </p:cNvSpPr>
          <p:nvPr>
            <p:ph type="title"/>
          </p:nvPr>
        </p:nvSpPr>
        <p:spPr>
          <a:xfrm>
            <a:off x="1217140" y="582153"/>
            <a:ext cx="6590700" cy="664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2700"/>
              <a:buFont typeface="Arial"/>
              <a:buNone/>
              <a:defRPr sz="27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893" name="Google Shape;893;p159" descr="Et bilde som inneholder Font, Grafikk, grafisk design, skjermbilde&#10;&#10;KI-generert innhold kan være feil."/>
          <p:cNvPicPr preferRelativeResize="0"/>
          <p:nvPr/>
        </p:nvPicPr>
        <p:blipFill rotWithShape="1">
          <a:blip r:embed="rId3">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tel og bilde">
  <p:cSld name="Tittel og bilde">
    <p:spTree>
      <p:nvGrpSpPr>
        <p:cNvPr id="1" name="Shape 63"/>
        <p:cNvGrpSpPr/>
        <p:nvPr/>
      </p:nvGrpSpPr>
      <p:grpSpPr>
        <a:xfrm>
          <a:off x="0" y="0"/>
          <a:ext cx="0" cy="0"/>
          <a:chOff x="0" y="0"/>
          <a:chExt cx="0" cy="0"/>
        </a:xfrm>
      </p:grpSpPr>
      <p:sp>
        <p:nvSpPr>
          <p:cNvPr id="64" name="Google Shape;64;p16"/>
          <p:cNvSpPr>
            <a:spLocks noGrp="1"/>
          </p:cNvSpPr>
          <p:nvPr>
            <p:ph type="pic" idx="2"/>
          </p:nvPr>
        </p:nvSpPr>
        <p:spPr>
          <a:xfrm>
            <a:off x="639226" y="1226806"/>
            <a:ext cx="7377300" cy="3439500"/>
          </a:xfrm>
          <a:prstGeom prst="rect">
            <a:avLst/>
          </a:prstGeom>
          <a:noFill/>
          <a:ln>
            <a:noFill/>
          </a:ln>
        </p:spPr>
      </p:sp>
      <p:sp>
        <p:nvSpPr>
          <p:cNvPr id="65" name="Google Shape;65;p16"/>
          <p:cNvSpPr txBox="1">
            <a:spLocks noGrp="1"/>
          </p:cNvSpPr>
          <p:nvPr>
            <p:ph type="title"/>
          </p:nvPr>
        </p:nvSpPr>
        <p:spPr>
          <a:xfrm>
            <a:off x="639226" y="332084"/>
            <a:ext cx="7351500" cy="6915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700"/>
              <a:buFont typeface="Arial"/>
              <a:buNone/>
              <a:defRPr sz="27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6" name="Google Shape;66;p16"/>
          <p:cNvSpPr txBox="1"/>
          <p:nvPr/>
        </p:nvSpPr>
        <p:spPr>
          <a:xfrm>
            <a:off x="5432764" y="4666059"/>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67" name="Google Shape;67;p16" descr="Et bilde som inneholder Font, Grafikk, grafisk design, skjermbilde&#10;&#10;KI-generert innhold kan være feil."/>
          <p:cNvPicPr preferRelativeResize="0"/>
          <p:nvPr/>
        </p:nvPicPr>
        <p:blipFill rotWithShape="1">
          <a:blip r:embed="rId2">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tel og bilde">
  <p:cSld name="Tittel og bilde">
    <p:spTree>
      <p:nvGrpSpPr>
        <p:cNvPr id="1" name="Shape 894"/>
        <p:cNvGrpSpPr/>
        <p:nvPr/>
      </p:nvGrpSpPr>
      <p:grpSpPr>
        <a:xfrm>
          <a:off x="0" y="0"/>
          <a:ext cx="0" cy="0"/>
          <a:chOff x="0" y="0"/>
          <a:chExt cx="0" cy="0"/>
        </a:xfrm>
      </p:grpSpPr>
      <p:sp>
        <p:nvSpPr>
          <p:cNvPr id="895" name="Google Shape;895;p160"/>
          <p:cNvSpPr>
            <a:spLocks noGrp="1"/>
          </p:cNvSpPr>
          <p:nvPr>
            <p:ph type="pic" idx="2"/>
          </p:nvPr>
        </p:nvSpPr>
        <p:spPr>
          <a:xfrm>
            <a:off x="639226" y="1226806"/>
            <a:ext cx="7377300" cy="3439500"/>
          </a:xfrm>
          <a:prstGeom prst="rect">
            <a:avLst/>
          </a:prstGeom>
          <a:noFill/>
          <a:ln>
            <a:noFill/>
          </a:ln>
        </p:spPr>
      </p:sp>
      <p:sp>
        <p:nvSpPr>
          <p:cNvPr id="896" name="Google Shape;896;p160"/>
          <p:cNvSpPr txBox="1">
            <a:spLocks noGrp="1"/>
          </p:cNvSpPr>
          <p:nvPr>
            <p:ph type="title"/>
          </p:nvPr>
        </p:nvSpPr>
        <p:spPr>
          <a:xfrm>
            <a:off x="639226" y="332084"/>
            <a:ext cx="7351500" cy="6915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700"/>
              <a:buFont typeface="Arial"/>
              <a:buNone/>
              <a:defRPr sz="27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97" name="Google Shape;897;p160"/>
          <p:cNvSpPr txBox="1"/>
          <p:nvPr/>
        </p:nvSpPr>
        <p:spPr>
          <a:xfrm>
            <a:off x="5432764" y="4666059"/>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898" name="Google Shape;898;p160" descr="Et bilde som inneholder Font, Grafikk, grafisk design, skjermbilde&#10;&#10;KI-generert innhold kan være feil."/>
          <p:cNvPicPr preferRelativeResize="0"/>
          <p:nvPr/>
        </p:nvPicPr>
        <p:blipFill rotWithShape="1">
          <a:blip r:embed="rId2">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tel og 2 bilder ">
  <p:cSld name="Tittel og 2 bilder ">
    <p:spTree>
      <p:nvGrpSpPr>
        <p:cNvPr id="1" name="Shape 899"/>
        <p:cNvGrpSpPr/>
        <p:nvPr/>
      </p:nvGrpSpPr>
      <p:grpSpPr>
        <a:xfrm>
          <a:off x="0" y="0"/>
          <a:ext cx="0" cy="0"/>
          <a:chOff x="0" y="0"/>
          <a:chExt cx="0" cy="0"/>
        </a:xfrm>
      </p:grpSpPr>
      <p:sp>
        <p:nvSpPr>
          <p:cNvPr id="900" name="Google Shape;900;p16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01" name="Google Shape;901;p161"/>
          <p:cNvSpPr>
            <a:spLocks noGrp="1"/>
          </p:cNvSpPr>
          <p:nvPr>
            <p:ph type="pic" idx="2"/>
          </p:nvPr>
        </p:nvSpPr>
        <p:spPr>
          <a:xfrm>
            <a:off x="4572000" y="1316809"/>
            <a:ext cx="3930300" cy="3366600"/>
          </a:xfrm>
          <a:prstGeom prst="rect">
            <a:avLst/>
          </a:prstGeom>
          <a:noFill/>
          <a:ln>
            <a:noFill/>
          </a:ln>
        </p:spPr>
      </p:sp>
      <p:sp>
        <p:nvSpPr>
          <p:cNvPr id="902" name="Google Shape;902;p161"/>
          <p:cNvSpPr>
            <a:spLocks noGrp="1"/>
          </p:cNvSpPr>
          <p:nvPr>
            <p:ph type="pic" idx="3"/>
          </p:nvPr>
        </p:nvSpPr>
        <p:spPr>
          <a:xfrm>
            <a:off x="641739" y="1316809"/>
            <a:ext cx="3930300" cy="3366600"/>
          </a:xfrm>
          <a:prstGeom prst="rect">
            <a:avLst/>
          </a:prstGeom>
          <a:noFill/>
          <a:ln>
            <a:noFill/>
          </a:ln>
        </p:spPr>
      </p:sp>
      <p:sp>
        <p:nvSpPr>
          <p:cNvPr id="903" name="Google Shape;903;p161"/>
          <p:cNvSpPr txBox="1">
            <a:spLocks noGrp="1"/>
          </p:cNvSpPr>
          <p:nvPr>
            <p:ph type="body" idx="1"/>
          </p:nvPr>
        </p:nvSpPr>
        <p:spPr>
          <a:xfrm>
            <a:off x="641739" y="4709464"/>
            <a:ext cx="7860600" cy="134100"/>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SzPts val="700"/>
              <a:buNone/>
              <a:defRPr sz="700">
                <a:solidFill>
                  <a:schemeClr val="dk1"/>
                </a:solidFill>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Siste side">
  <p:cSld name="Siste side">
    <p:spTree>
      <p:nvGrpSpPr>
        <p:cNvPr id="1" name="Shape 904"/>
        <p:cNvGrpSpPr/>
        <p:nvPr/>
      </p:nvGrpSpPr>
      <p:grpSpPr>
        <a:xfrm>
          <a:off x="0" y="0"/>
          <a:ext cx="0" cy="0"/>
          <a:chOff x="0" y="0"/>
          <a:chExt cx="0" cy="0"/>
        </a:xfrm>
      </p:grpSpPr>
      <p:sp>
        <p:nvSpPr>
          <p:cNvPr id="905" name="Google Shape;905;p162"/>
          <p:cNvSpPr/>
          <p:nvPr/>
        </p:nvSpPr>
        <p:spPr>
          <a:xfrm>
            <a:off x="0" y="0"/>
            <a:ext cx="9144000" cy="4200600"/>
          </a:xfrm>
          <a:prstGeom prst="rect">
            <a:avLst/>
          </a:prstGeom>
          <a:solidFill>
            <a:srgbClr val="E4D6D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06" name="Google Shape;906;p162"/>
          <p:cNvSpPr txBox="1">
            <a:spLocks noGrp="1"/>
          </p:cNvSpPr>
          <p:nvPr>
            <p:ph type="title"/>
          </p:nvPr>
        </p:nvSpPr>
        <p:spPr>
          <a:xfrm>
            <a:off x="628650" y="1220545"/>
            <a:ext cx="7886700" cy="8073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dk1"/>
              </a:buClr>
              <a:buSzPts val="2700"/>
              <a:buFont typeface="Arial"/>
              <a:buNone/>
              <a:defRPr sz="2700" b="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907" name="Google Shape;907;p162" descr="Et bilde som inneholder symbol, logo, Grafikk&#10;&#10;Automatisk generert beskrivelse"/>
          <p:cNvPicPr preferRelativeResize="0"/>
          <p:nvPr/>
        </p:nvPicPr>
        <p:blipFill rotWithShape="1">
          <a:blip r:embed="rId2">
            <a:alphaModFix/>
          </a:blip>
          <a:srcRect/>
          <a:stretch/>
        </p:blipFill>
        <p:spPr>
          <a:xfrm>
            <a:off x="3069020" y="4534619"/>
            <a:ext cx="698994" cy="243482"/>
          </a:xfrm>
          <a:prstGeom prst="rect">
            <a:avLst/>
          </a:prstGeom>
          <a:noFill/>
          <a:ln>
            <a:noFill/>
          </a:ln>
        </p:spPr>
      </p:pic>
      <p:pic>
        <p:nvPicPr>
          <p:cNvPr id="908" name="Google Shape;908;p162" descr="Et bilde som inneholder flagg, tekst, symbol&#10;&#10;Automatisk generert beskrivelse"/>
          <p:cNvPicPr preferRelativeResize="0"/>
          <p:nvPr/>
        </p:nvPicPr>
        <p:blipFill rotWithShape="1">
          <a:blip r:embed="rId3">
            <a:alphaModFix/>
          </a:blip>
          <a:srcRect/>
          <a:stretch/>
        </p:blipFill>
        <p:spPr>
          <a:xfrm>
            <a:off x="2060708" y="4420353"/>
            <a:ext cx="787644" cy="424589"/>
          </a:xfrm>
          <a:prstGeom prst="rect">
            <a:avLst/>
          </a:prstGeom>
          <a:noFill/>
          <a:ln>
            <a:noFill/>
          </a:ln>
        </p:spPr>
      </p:pic>
      <p:pic>
        <p:nvPicPr>
          <p:cNvPr id="909" name="Google Shape;909;p162" descr="Et bilde som inneholder logo, Grafikk, Font, symbol&#10;&#10;Automatisk generert beskrivelse"/>
          <p:cNvPicPr preferRelativeResize="0"/>
          <p:nvPr/>
        </p:nvPicPr>
        <p:blipFill rotWithShape="1">
          <a:blip r:embed="rId4">
            <a:alphaModFix/>
          </a:blip>
          <a:srcRect/>
          <a:stretch/>
        </p:blipFill>
        <p:spPr>
          <a:xfrm>
            <a:off x="1182238" y="4534619"/>
            <a:ext cx="684335" cy="247019"/>
          </a:xfrm>
          <a:prstGeom prst="rect">
            <a:avLst/>
          </a:prstGeom>
          <a:noFill/>
          <a:ln>
            <a:noFill/>
          </a:ln>
        </p:spPr>
      </p:pic>
      <p:pic>
        <p:nvPicPr>
          <p:cNvPr id="910" name="Google Shape;910;p162" descr="Et bilde som inneholder Font, logo, Grafikk, tekst&#10;&#10;Automatisk generert beskrivelse"/>
          <p:cNvPicPr preferRelativeResize="0"/>
          <p:nvPr/>
        </p:nvPicPr>
        <p:blipFill rotWithShape="1">
          <a:blip r:embed="rId5">
            <a:alphaModFix/>
          </a:blip>
          <a:srcRect/>
          <a:stretch/>
        </p:blipFill>
        <p:spPr>
          <a:xfrm>
            <a:off x="249023" y="4534619"/>
            <a:ext cx="692725" cy="243481"/>
          </a:xfrm>
          <a:prstGeom prst="rect">
            <a:avLst/>
          </a:prstGeom>
          <a:noFill/>
          <a:ln>
            <a:noFill/>
          </a:ln>
        </p:spPr>
      </p:pic>
      <p:pic>
        <p:nvPicPr>
          <p:cNvPr id="911" name="Google Shape;911;p162" descr="Et bilde som inneholder Grafikk, symbol, logo, grafisk design&#10;&#10;Automatisk generert beskrivelse"/>
          <p:cNvPicPr preferRelativeResize="0"/>
          <p:nvPr/>
        </p:nvPicPr>
        <p:blipFill rotWithShape="1">
          <a:blip r:embed="rId6">
            <a:alphaModFix/>
          </a:blip>
          <a:srcRect/>
          <a:stretch/>
        </p:blipFill>
        <p:spPr>
          <a:xfrm>
            <a:off x="4886969" y="4534619"/>
            <a:ext cx="606667" cy="248400"/>
          </a:xfrm>
          <a:prstGeom prst="rect">
            <a:avLst/>
          </a:prstGeom>
          <a:noFill/>
          <a:ln>
            <a:noFill/>
          </a:ln>
        </p:spPr>
      </p:pic>
      <p:pic>
        <p:nvPicPr>
          <p:cNvPr id="912" name="Google Shape;912;p162" descr="Et bilde som inneholder silhuett, skygge&#10;&#10;Automatisk generert beskrivelse med lav konfidens"/>
          <p:cNvPicPr preferRelativeResize="0"/>
          <p:nvPr/>
        </p:nvPicPr>
        <p:blipFill rotWithShape="1">
          <a:blip r:embed="rId7">
            <a:alphaModFix/>
          </a:blip>
          <a:srcRect/>
          <a:stretch/>
        </p:blipFill>
        <p:spPr>
          <a:xfrm>
            <a:off x="3967313" y="4534619"/>
            <a:ext cx="754381" cy="245646"/>
          </a:xfrm>
          <a:prstGeom prst="rect">
            <a:avLst/>
          </a:prstGeom>
          <a:noFill/>
          <a:ln>
            <a:noFill/>
          </a:ln>
        </p:spPr>
      </p:pic>
      <p:pic>
        <p:nvPicPr>
          <p:cNvPr id="913" name="Google Shape;913;p162" descr="Et bilde som inneholder Grafikk, skjermbilde, Font, logo&#10;&#10;Automatisk generert beskrivelse"/>
          <p:cNvPicPr preferRelativeResize="0"/>
          <p:nvPr/>
        </p:nvPicPr>
        <p:blipFill rotWithShape="1">
          <a:blip r:embed="rId8">
            <a:alphaModFix/>
          </a:blip>
          <a:srcRect/>
          <a:stretch/>
        </p:blipFill>
        <p:spPr>
          <a:xfrm>
            <a:off x="6803037" y="4556833"/>
            <a:ext cx="560508" cy="133588"/>
          </a:xfrm>
          <a:prstGeom prst="rect">
            <a:avLst/>
          </a:prstGeom>
          <a:noFill/>
          <a:ln>
            <a:noFill/>
          </a:ln>
        </p:spPr>
      </p:pic>
      <p:pic>
        <p:nvPicPr>
          <p:cNvPr id="914" name="Google Shape;914;p162"/>
          <p:cNvPicPr preferRelativeResize="0"/>
          <p:nvPr/>
        </p:nvPicPr>
        <p:blipFill rotWithShape="1">
          <a:blip r:embed="rId9">
            <a:alphaModFix/>
          </a:blip>
          <a:srcRect/>
          <a:stretch/>
        </p:blipFill>
        <p:spPr>
          <a:xfrm>
            <a:off x="8471381" y="4534619"/>
            <a:ext cx="450969" cy="450079"/>
          </a:xfrm>
          <a:prstGeom prst="rect">
            <a:avLst/>
          </a:prstGeom>
          <a:noFill/>
          <a:ln>
            <a:noFill/>
          </a:ln>
        </p:spPr>
      </p:pic>
      <p:pic>
        <p:nvPicPr>
          <p:cNvPr id="915" name="Google Shape;915;p162" descr="Et bilde som inneholder sort, mørke&#10;&#10;Automatisk generert beskrivelse"/>
          <p:cNvPicPr preferRelativeResize="0"/>
          <p:nvPr/>
        </p:nvPicPr>
        <p:blipFill rotWithShape="1">
          <a:blip r:embed="rId10">
            <a:alphaModFix/>
          </a:blip>
          <a:srcRect/>
          <a:stretch/>
        </p:blipFill>
        <p:spPr>
          <a:xfrm>
            <a:off x="7603475" y="4556062"/>
            <a:ext cx="716574" cy="165761"/>
          </a:xfrm>
          <a:prstGeom prst="rect">
            <a:avLst/>
          </a:prstGeom>
          <a:noFill/>
          <a:ln>
            <a:noFill/>
          </a:ln>
        </p:spPr>
      </p:pic>
      <p:pic>
        <p:nvPicPr>
          <p:cNvPr id="916" name="Google Shape;916;p162" descr="Et bilde som inneholder Font, Grafikk, logo, tekst&#10;&#10;Automatisk generert beskrivelse"/>
          <p:cNvPicPr preferRelativeResize="0"/>
          <p:nvPr/>
        </p:nvPicPr>
        <p:blipFill rotWithShape="1">
          <a:blip r:embed="rId11">
            <a:alphaModFix/>
          </a:blip>
          <a:srcRect/>
          <a:stretch/>
        </p:blipFill>
        <p:spPr>
          <a:xfrm>
            <a:off x="5565829" y="4534619"/>
            <a:ext cx="1107731" cy="384867"/>
          </a:xfrm>
          <a:prstGeom prst="rect">
            <a:avLst/>
          </a:prstGeom>
          <a:noFill/>
          <a:ln>
            <a:noFill/>
          </a:ln>
        </p:spPr>
      </p:pic>
      <p:sp>
        <p:nvSpPr>
          <p:cNvPr id="917" name="Google Shape;917;p162"/>
          <p:cNvSpPr txBox="1">
            <a:spLocks noGrp="1"/>
          </p:cNvSpPr>
          <p:nvPr>
            <p:ph type="body" idx="1"/>
          </p:nvPr>
        </p:nvSpPr>
        <p:spPr>
          <a:xfrm>
            <a:off x="2599177" y="2070273"/>
            <a:ext cx="4606500" cy="4902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SzPts val="1400"/>
              <a:buNone/>
              <a:defRPr sz="14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pic>
        <p:nvPicPr>
          <p:cNvPr id="918" name="Google Shape;918;p162" descr="Et bilde som inneholder Font, Grafikk, grafisk design, skjermbilde&#10;&#10;KI-generert innhold kan være feil."/>
          <p:cNvPicPr preferRelativeResize="0"/>
          <p:nvPr/>
        </p:nvPicPr>
        <p:blipFill rotWithShape="1">
          <a:blip r:embed="rId12">
            <a:alphaModFix/>
          </a:blip>
          <a:srcRect/>
          <a:stretch/>
        </p:blipFill>
        <p:spPr>
          <a:xfrm>
            <a:off x="3861790" y="2762569"/>
            <a:ext cx="1719809" cy="1235715"/>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2_Forside 2">
  <p:cSld name="2_Forside 2">
    <p:spTree>
      <p:nvGrpSpPr>
        <p:cNvPr id="1" name="Shape 919"/>
        <p:cNvGrpSpPr/>
        <p:nvPr/>
      </p:nvGrpSpPr>
      <p:grpSpPr>
        <a:xfrm>
          <a:off x="0" y="0"/>
          <a:ext cx="0" cy="0"/>
          <a:chOff x="0" y="0"/>
          <a:chExt cx="0" cy="0"/>
        </a:xfrm>
      </p:grpSpPr>
      <p:sp>
        <p:nvSpPr>
          <p:cNvPr id="920" name="Google Shape;920;p163"/>
          <p:cNvSpPr/>
          <p:nvPr/>
        </p:nvSpPr>
        <p:spPr>
          <a:xfrm>
            <a:off x="571960" y="1153813"/>
            <a:ext cx="4173000" cy="3778800"/>
          </a:xfrm>
          <a:prstGeom prst="rect">
            <a:avLst/>
          </a:prstGeom>
          <a:solidFill>
            <a:srgbClr val="E5D6E0">
              <a:alpha val="4902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21" name="Google Shape;921;p163"/>
          <p:cNvSpPr>
            <a:spLocks noGrp="1"/>
          </p:cNvSpPr>
          <p:nvPr>
            <p:ph type="pic" idx="2"/>
          </p:nvPr>
        </p:nvSpPr>
        <p:spPr>
          <a:xfrm>
            <a:off x="5097163" y="1051360"/>
            <a:ext cx="3901200" cy="3871200"/>
          </a:xfrm>
          <a:prstGeom prst="rect">
            <a:avLst/>
          </a:prstGeom>
          <a:noFill/>
          <a:ln>
            <a:noFill/>
          </a:ln>
        </p:spPr>
      </p:sp>
      <p:sp>
        <p:nvSpPr>
          <p:cNvPr id="922" name="Google Shape;922;p163"/>
          <p:cNvSpPr txBox="1">
            <a:spLocks noGrp="1"/>
          </p:cNvSpPr>
          <p:nvPr>
            <p:ph type="body" idx="1"/>
          </p:nvPr>
        </p:nvSpPr>
        <p:spPr>
          <a:xfrm>
            <a:off x="641739" y="2843378"/>
            <a:ext cx="3881100" cy="4902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23" name="Google Shape;923;p163"/>
          <p:cNvSpPr txBox="1">
            <a:spLocks noGrp="1"/>
          </p:cNvSpPr>
          <p:nvPr>
            <p:ph type="title"/>
          </p:nvPr>
        </p:nvSpPr>
        <p:spPr>
          <a:xfrm>
            <a:off x="641739" y="1640140"/>
            <a:ext cx="40605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926" name="Google Shape;926;p163" descr="Et bilde som inneholder Font, Grafikk, grafisk design, skjermbilde&#10;&#10;KI-generert innhold kan være feil."/>
          <p:cNvPicPr preferRelativeResize="0"/>
          <p:nvPr/>
        </p:nvPicPr>
        <p:blipFill rotWithShape="1">
          <a:blip r:embed="rId2">
            <a:alphaModFix/>
          </a:blip>
          <a:srcRect/>
          <a:stretch/>
        </p:blipFill>
        <p:spPr>
          <a:xfrm>
            <a:off x="571960" y="263914"/>
            <a:ext cx="1095930" cy="787446"/>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1_Forside 3">
  <p:cSld name="1_Forside 3">
    <p:spTree>
      <p:nvGrpSpPr>
        <p:cNvPr id="1" name="Shape 927"/>
        <p:cNvGrpSpPr/>
        <p:nvPr/>
      </p:nvGrpSpPr>
      <p:grpSpPr>
        <a:xfrm>
          <a:off x="0" y="0"/>
          <a:ext cx="0" cy="0"/>
          <a:chOff x="0" y="0"/>
          <a:chExt cx="0" cy="0"/>
        </a:xfrm>
      </p:grpSpPr>
      <p:sp>
        <p:nvSpPr>
          <p:cNvPr id="928" name="Google Shape;928;p164"/>
          <p:cNvSpPr/>
          <p:nvPr/>
        </p:nvSpPr>
        <p:spPr>
          <a:xfrm>
            <a:off x="255493" y="202266"/>
            <a:ext cx="8633100" cy="4739100"/>
          </a:xfrm>
          <a:prstGeom prst="rect">
            <a:avLst/>
          </a:prstGeom>
          <a:solidFill>
            <a:srgbClr val="E4D6DF">
              <a:alpha val="4392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29" name="Google Shape;929;p164"/>
          <p:cNvSpPr txBox="1">
            <a:spLocks noGrp="1"/>
          </p:cNvSpPr>
          <p:nvPr>
            <p:ph type="body" idx="1"/>
          </p:nvPr>
        </p:nvSpPr>
        <p:spPr>
          <a:xfrm>
            <a:off x="1470767" y="3732258"/>
            <a:ext cx="3981300" cy="4902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30" name="Google Shape;930;p164"/>
          <p:cNvSpPr txBox="1">
            <a:spLocks noGrp="1"/>
          </p:cNvSpPr>
          <p:nvPr>
            <p:ph type="title"/>
          </p:nvPr>
        </p:nvSpPr>
        <p:spPr>
          <a:xfrm>
            <a:off x="1470767" y="2657635"/>
            <a:ext cx="60009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31" name="Google Shape;931;p164"/>
          <p:cNvSpPr txBox="1"/>
          <p:nvPr/>
        </p:nvSpPr>
        <p:spPr>
          <a:xfrm>
            <a:off x="1470767" y="4574102"/>
            <a:ext cx="1735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pic>
        <p:nvPicPr>
          <p:cNvPr id="932" name="Google Shape;932;p164" descr="Et bilde som inneholder Font, Grafikk, grafisk design, skjermbilde&#10;&#10;KI-generert innhold kan være feil."/>
          <p:cNvPicPr preferRelativeResize="0"/>
          <p:nvPr/>
        </p:nvPicPr>
        <p:blipFill rotWithShape="1">
          <a:blip r:embed="rId2">
            <a:alphaModFix/>
          </a:blip>
          <a:srcRect/>
          <a:stretch/>
        </p:blipFill>
        <p:spPr>
          <a:xfrm>
            <a:off x="690166" y="538417"/>
            <a:ext cx="2209916" cy="1587866"/>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1_Forside 4">
  <p:cSld name="1_Forside 4">
    <p:spTree>
      <p:nvGrpSpPr>
        <p:cNvPr id="1" name="Shape 933"/>
        <p:cNvGrpSpPr/>
        <p:nvPr/>
      </p:nvGrpSpPr>
      <p:grpSpPr>
        <a:xfrm>
          <a:off x="0" y="0"/>
          <a:ext cx="0" cy="0"/>
          <a:chOff x="0" y="0"/>
          <a:chExt cx="0" cy="0"/>
        </a:xfrm>
      </p:grpSpPr>
      <p:sp>
        <p:nvSpPr>
          <p:cNvPr id="934" name="Google Shape;934;p165"/>
          <p:cNvSpPr/>
          <p:nvPr/>
        </p:nvSpPr>
        <p:spPr>
          <a:xfrm>
            <a:off x="255493" y="242607"/>
            <a:ext cx="8633100" cy="4739100"/>
          </a:xfrm>
          <a:prstGeom prst="rect">
            <a:avLst/>
          </a:prstGeom>
          <a:solidFill>
            <a:srgbClr val="E4D6DF">
              <a:alpha val="2392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35" name="Google Shape;935;p165" descr="Et bilde som inneholder logo, symbol, Grafikk, Font&#10;&#10;Automatisk generert beskrivelse"/>
          <p:cNvPicPr preferRelativeResize="0"/>
          <p:nvPr/>
        </p:nvPicPr>
        <p:blipFill rotWithShape="1">
          <a:blip r:embed="rId2">
            <a:alphaModFix/>
          </a:blip>
          <a:srcRect/>
          <a:stretch/>
        </p:blipFill>
        <p:spPr>
          <a:xfrm>
            <a:off x="6815372" y="1523668"/>
            <a:ext cx="2003628" cy="3782853"/>
          </a:xfrm>
          <a:prstGeom prst="rect">
            <a:avLst/>
          </a:prstGeom>
          <a:noFill/>
          <a:ln>
            <a:noFill/>
          </a:ln>
        </p:spPr>
      </p:pic>
      <p:sp>
        <p:nvSpPr>
          <p:cNvPr id="936" name="Google Shape;936;p165"/>
          <p:cNvSpPr txBox="1">
            <a:spLocks noGrp="1"/>
          </p:cNvSpPr>
          <p:nvPr>
            <p:ph type="body" idx="1"/>
          </p:nvPr>
        </p:nvSpPr>
        <p:spPr>
          <a:xfrm>
            <a:off x="1457319" y="3732258"/>
            <a:ext cx="3981300" cy="4902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500"/>
              <a:buNone/>
              <a:defRPr sz="15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37" name="Google Shape;937;p165"/>
          <p:cNvSpPr txBox="1">
            <a:spLocks noGrp="1"/>
          </p:cNvSpPr>
          <p:nvPr>
            <p:ph type="title"/>
          </p:nvPr>
        </p:nvSpPr>
        <p:spPr>
          <a:xfrm>
            <a:off x="1457319" y="2657635"/>
            <a:ext cx="55353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38" name="Google Shape;938;p165"/>
          <p:cNvSpPr txBox="1"/>
          <p:nvPr/>
        </p:nvSpPr>
        <p:spPr>
          <a:xfrm>
            <a:off x="1457319" y="4574102"/>
            <a:ext cx="1735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pic>
        <p:nvPicPr>
          <p:cNvPr id="939" name="Google Shape;939;p165" descr="Et bilde som inneholder Font, Grafikk, grafisk design, skjermbilde&#10;&#10;KI-generert innhold kan være feil."/>
          <p:cNvPicPr preferRelativeResize="0"/>
          <p:nvPr/>
        </p:nvPicPr>
        <p:blipFill rotWithShape="1">
          <a:blip r:embed="rId3">
            <a:alphaModFix/>
          </a:blip>
          <a:srcRect/>
          <a:stretch/>
        </p:blipFill>
        <p:spPr>
          <a:xfrm>
            <a:off x="690166" y="538417"/>
            <a:ext cx="2209916" cy="1587866"/>
          </a:xfrm>
          <a:prstGeom prst="rect">
            <a:avLst/>
          </a:prstGeom>
          <a:noFill/>
          <a:ln>
            <a:noFill/>
          </a:ln>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1_Tittel og innhold med bilde">
  <p:cSld name="1_Tittel og innhold med bilde">
    <p:spTree>
      <p:nvGrpSpPr>
        <p:cNvPr id="1" name="Shape 940"/>
        <p:cNvGrpSpPr/>
        <p:nvPr/>
      </p:nvGrpSpPr>
      <p:grpSpPr>
        <a:xfrm>
          <a:off x="0" y="0"/>
          <a:ext cx="0" cy="0"/>
          <a:chOff x="0" y="0"/>
          <a:chExt cx="0" cy="0"/>
        </a:xfrm>
      </p:grpSpPr>
      <p:sp>
        <p:nvSpPr>
          <p:cNvPr id="941" name="Google Shape;941;p166"/>
          <p:cNvSpPr txBox="1">
            <a:spLocks noGrp="1"/>
          </p:cNvSpPr>
          <p:nvPr>
            <p:ph type="title"/>
          </p:nvPr>
        </p:nvSpPr>
        <p:spPr>
          <a:xfrm>
            <a:off x="1199340" y="557633"/>
            <a:ext cx="6000900" cy="664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C99700"/>
              </a:buClr>
              <a:buSzPts val="2700"/>
              <a:buFont typeface="Arial"/>
              <a:buNone/>
              <a:defRPr sz="2700">
                <a:solidFill>
                  <a:srgbClr val="C9970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42" name="Google Shape;942;p166"/>
          <p:cNvSpPr txBox="1">
            <a:spLocks noGrp="1"/>
          </p:cNvSpPr>
          <p:nvPr>
            <p:ph type="body" idx="1"/>
          </p:nvPr>
        </p:nvSpPr>
        <p:spPr>
          <a:xfrm>
            <a:off x="1199340" y="1293640"/>
            <a:ext cx="3481500" cy="33666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rgbClr val="C99700"/>
              </a:buClr>
              <a:buSzPts val="1500"/>
              <a:buChar char="•"/>
              <a:defRPr sz="1500"/>
            </a:lvl1pPr>
            <a:lvl2pPr marL="914400" lvl="1" indent="-317500" algn="l">
              <a:lnSpc>
                <a:spcPct val="90000"/>
              </a:lnSpc>
              <a:spcBef>
                <a:spcPts val="400"/>
              </a:spcBef>
              <a:spcAft>
                <a:spcPts val="0"/>
              </a:spcAft>
              <a:buClr>
                <a:srgbClr val="C99700"/>
              </a:buClr>
              <a:buSzPts val="1400"/>
              <a:buChar char="•"/>
              <a:defRPr sz="1400"/>
            </a:lvl2pPr>
            <a:lvl3pPr marL="1371600" lvl="2" indent="-311150" algn="l">
              <a:lnSpc>
                <a:spcPct val="90000"/>
              </a:lnSpc>
              <a:spcBef>
                <a:spcPts val="400"/>
              </a:spcBef>
              <a:spcAft>
                <a:spcPts val="0"/>
              </a:spcAft>
              <a:buClr>
                <a:schemeClr val="accent1"/>
              </a:buClr>
              <a:buSzPts val="1300"/>
              <a:buChar char="•"/>
              <a:defRPr/>
            </a:lvl3pPr>
            <a:lvl4pPr marL="1828800" lvl="3" indent="-298450" algn="l">
              <a:lnSpc>
                <a:spcPct val="90000"/>
              </a:lnSpc>
              <a:spcBef>
                <a:spcPts val="400"/>
              </a:spcBef>
              <a:spcAft>
                <a:spcPts val="0"/>
              </a:spcAft>
              <a:buClr>
                <a:schemeClr val="accent1"/>
              </a:buClr>
              <a:buSzPts val="1100"/>
              <a:buChar char="•"/>
              <a:defRPr/>
            </a:lvl4pPr>
            <a:lvl5pPr marL="2286000" lvl="4" indent="-298450" algn="l">
              <a:lnSpc>
                <a:spcPct val="90000"/>
              </a:lnSpc>
              <a:spcBef>
                <a:spcPts val="400"/>
              </a:spcBef>
              <a:spcAft>
                <a:spcPts val="0"/>
              </a:spcAft>
              <a:buClr>
                <a:schemeClr val="accent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43" name="Google Shape;943;p166"/>
          <p:cNvSpPr>
            <a:spLocks noGrp="1"/>
          </p:cNvSpPr>
          <p:nvPr>
            <p:ph type="pic" idx="2"/>
          </p:nvPr>
        </p:nvSpPr>
        <p:spPr>
          <a:xfrm>
            <a:off x="4767353" y="1293640"/>
            <a:ext cx="3930300" cy="3366600"/>
          </a:xfrm>
          <a:prstGeom prst="rect">
            <a:avLst/>
          </a:prstGeom>
          <a:noFill/>
          <a:ln>
            <a:noFill/>
          </a:ln>
        </p:spPr>
      </p:sp>
      <p:pic>
        <p:nvPicPr>
          <p:cNvPr id="944" name="Google Shape;944;p166" descr="Et bilde som inneholder gul, design&#10;&#10;KI-generert innhold kan være feil."/>
          <p:cNvPicPr preferRelativeResize="0"/>
          <p:nvPr/>
        </p:nvPicPr>
        <p:blipFill rotWithShape="1">
          <a:blip r:embed="rId2">
            <a:alphaModFix/>
          </a:blip>
          <a:srcRect/>
          <a:stretch/>
        </p:blipFill>
        <p:spPr>
          <a:xfrm>
            <a:off x="126658" y="3659591"/>
            <a:ext cx="980817" cy="1000532"/>
          </a:xfrm>
          <a:prstGeom prst="rect">
            <a:avLst/>
          </a:prstGeom>
          <a:noFill/>
          <a:ln>
            <a:noFill/>
          </a:ln>
        </p:spPr>
      </p:pic>
      <p:sp>
        <p:nvSpPr>
          <p:cNvPr id="945" name="Google Shape;945;p166"/>
          <p:cNvSpPr txBox="1"/>
          <p:nvPr/>
        </p:nvSpPr>
        <p:spPr>
          <a:xfrm>
            <a:off x="6113929" y="4711124"/>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946" name="Google Shape;946;p166" descr="Et bilde som inneholder Font, Grafikk, grafisk design, skjermbilde&#10;&#10;KI-generert innhold kan være feil."/>
          <p:cNvPicPr preferRelativeResize="0"/>
          <p:nvPr/>
        </p:nvPicPr>
        <p:blipFill rotWithShape="1">
          <a:blip r:embed="rId3">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1_Tittel og to tekstdeler">
  <p:cSld name="1_Tittel og to tekstdeler">
    <p:spTree>
      <p:nvGrpSpPr>
        <p:cNvPr id="1" name="Shape 947"/>
        <p:cNvGrpSpPr/>
        <p:nvPr/>
      </p:nvGrpSpPr>
      <p:grpSpPr>
        <a:xfrm>
          <a:off x="0" y="0"/>
          <a:ext cx="0" cy="0"/>
          <a:chOff x="0" y="0"/>
          <a:chExt cx="0" cy="0"/>
        </a:xfrm>
      </p:grpSpPr>
      <p:sp>
        <p:nvSpPr>
          <p:cNvPr id="948" name="Google Shape;948;p167"/>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dk1"/>
              </a:buClr>
              <a:buSzPts val="1500"/>
              <a:buChar char="•"/>
              <a:defRPr sz="1500"/>
            </a:lvl1pPr>
            <a:lvl2pPr marL="914400" lvl="1" indent="-317500" algn="l">
              <a:lnSpc>
                <a:spcPct val="90000"/>
              </a:lnSpc>
              <a:spcBef>
                <a:spcPts val="400"/>
              </a:spcBef>
              <a:spcAft>
                <a:spcPts val="0"/>
              </a:spcAft>
              <a:buClr>
                <a:schemeClr val="dk1"/>
              </a:buClr>
              <a:buSzPts val="1400"/>
              <a:buChar char="•"/>
              <a:defRPr sz="1400"/>
            </a:lvl2pPr>
            <a:lvl3pPr marL="1371600" lvl="2" indent="-311150" algn="l">
              <a:lnSpc>
                <a:spcPct val="90000"/>
              </a:lnSpc>
              <a:spcBef>
                <a:spcPts val="400"/>
              </a:spcBef>
              <a:spcAft>
                <a:spcPts val="0"/>
              </a:spcAft>
              <a:buClr>
                <a:schemeClr val="dk1"/>
              </a:buClr>
              <a:buSzPts val="1300"/>
              <a:buChar char="•"/>
              <a:defRPr/>
            </a:lvl3pPr>
            <a:lvl4pPr marL="1828800" lvl="3" indent="-298450" algn="l">
              <a:lnSpc>
                <a:spcPct val="90000"/>
              </a:lnSpc>
              <a:spcBef>
                <a:spcPts val="400"/>
              </a:spcBef>
              <a:spcAft>
                <a:spcPts val="0"/>
              </a:spcAft>
              <a:buClr>
                <a:schemeClr val="dk1"/>
              </a:buClr>
              <a:buSzPts val="1100"/>
              <a:buChar char="•"/>
              <a:defRPr/>
            </a:lvl4pPr>
            <a:lvl5pPr marL="2286000" lvl="4" indent="-298450" algn="l">
              <a:lnSpc>
                <a:spcPct val="90000"/>
              </a:lnSpc>
              <a:spcBef>
                <a:spcPts val="400"/>
              </a:spcBef>
              <a:spcAft>
                <a:spcPts val="0"/>
              </a:spcAft>
              <a:buClr>
                <a:schemeClr val="dk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49" name="Google Shape;949;p167"/>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dk1"/>
              </a:buClr>
              <a:buSzPts val="1500"/>
              <a:buChar char="•"/>
              <a:defRPr sz="1500"/>
            </a:lvl1pPr>
            <a:lvl2pPr marL="914400" lvl="1" indent="-317500" algn="l">
              <a:lnSpc>
                <a:spcPct val="90000"/>
              </a:lnSpc>
              <a:spcBef>
                <a:spcPts val="400"/>
              </a:spcBef>
              <a:spcAft>
                <a:spcPts val="0"/>
              </a:spcAft>
              <a:buClr>
                <a:schemeClr val="dk1"/>
              </a:buClr>
              <a:buSzPts val="1400"/>
              <a:buChar char="•"/>
              <a:defRPr sz="1400"/>
            </a:lvl2pPr>
            <a:lvl3pPr marL="1371600" lvl="2" indent="-311150" algn="l">
              <a:lnSpc>
                <a:spcPct val="90000"/>
              </a:lnSpc>
              <a:spcBef>
                <a:spcPts val="400"/>
              </a:spcBef>
              <a:spcAft>
                <a:spcPts val="0"/>
              </a:spcAft>
              <a:buClr>
                <a:schemeClr val="dk1"/>
              </a:buClr>
              <a:buSzPts val="1300"/>
              <a:buChar char="•"/>
              <a:defRPr/>
            </a:lvl3pPr>
            <a:lvl4pPr marL="1828800" lvl="3" indent="-298450" algn="l">
              <a:lnSpc>
                <a:spcPct val="90000"/>
              </a:lnSpc>
              <a:spcBef>
                <a:spcPts val="400"/>
              </a:spcBef>
              <a:spcAft>
                <a:spcPts val="0"/>
              </a:spcAft>
              <a:buClr>
                <a:schemeClr val="dk1"/>
              </a:buClr>
              <a:buSzPts val="1100"/>
              <a:buChar char="•"/>
              <a:defRPr/>
            </a:lvl4pPr>
            <a:lvl5pPr marL="2286000" lvl="4" indent="-298450" algn="l">
              <a:lnSpc>
                <a:spcPct val="90000"/>
              </a:lnSpc>
              <a:spcBef>
                <a:spcPts val="400"/>
              </a:spcBef>
              <a:spcAft>
                <a:spcPts val="0"/>
              </a:spcAft>
              <a:buClr>
                <a:schemeClr val="dk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50" name="Google Shape;950;p167"/>
          <p:cNvSpPr txBox="1">
            <a:spLocks noGrp="1"/>
          </p:cNvSpPr>
          <p:nvPr>
            <p:ph type="title"/>
          </p:nvPr>
        </p:nvSpPr>
        <p:spPr>
          <a:xfrm>
            <a:off x="628650" y="792401"/>
            <a:ext cx="7224600" cy="3924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2700"/>
              <a:buFont typeface="Arial"/>
              <a:buNone/>
              <a:defRPr sz="27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951" name="Google Shape;951;p167" descr="Et bilde som inneholder Font, Grafikk, grafisk design, skjermbilde&#10;&#10;KI-generert innhold kan være feil."/>
          <p:cNvPicPr preferRelativeResize="0"/>
          <p:nvPr/>
        </p:nvPicPr>
        <p:blipFill rotWithShape="1">
          <a:blip r:embed="rId2">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1_Tittel og innhold med to bilder">
  <p:cSld name="1_Tittel og innhold med to bilder">
    <p:spTree>
      <p:nvGrpSpPr>
        <p:cNvPr id="1" name="Shape 952"/>
        <p:cNvGrpSpPr/>
        <p:nvPr/>
      </p:nvGrpSpPr>
      <p:grpSpPr>
        <a:xfrm>
          <a:off x="0" y="0"/>
          <a:ext cx="0" cy="0"/>
          <a:chOff x="0" y="0"/>
          <a:chExt cx="0" cy="0"/>
        </a:xfrm>
      </p:grpSpPr>
      <p:sp>
        <p:nvSpPr>
          <p:cNvPr id="953" name="Google Shape;953;p168"/>
          <p:cNvSpPr txBox="1">
            <a:spLocks noGrp="1"/>
          </p:cNvSpPr>
          <p:nvPr>
            <p:ph type="title"/>
          </p:nvPr>
        </p:nvSpPr>
        <p:spPr>
          <a:xfrm>
            <a:off x="947321" y="743870"/>
            <a:ext cx="7031400" cy="3924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2700"/>
              <a:buFont typeface="Arial"/>
              <a:buNone/>
              <a:defRPr sz="2700">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54" name="Google Shape;954;p168"/>
          <p:cNvSpPr>
            <a:spLocks noGrp="1"/>
          </p:cNvSpPr>
          <p:nvPr>
            <p:ph type="pic" idx="2"/>
          </p:nvPr>
        </p:nvSpPr>
        <p:spPr>
          <a:xfrm>
            <a:off x="4686300" y="1342981"/>
            <a:ext cx="3930300" cy="1678800"/>
          </a:xfrm>
          <a:prstGeom prst="rect">
            <a:avLst/>
          </a:prstGeom>
          <a:noFill/>
          <a:ln>
            <a:noFill/>
          </a:ln>
        </p:spPr>
      </p:sp>
      <p:sp>
        <p:nvSpPr>
          <p:cNvPr id="955" name="Google Shape;955;p168"/>
          <p:cNvSpPr>
            <a:spLocks noGrp="1"/>
          </p:cNvSpPr>
          <p:nvPr>
            <p:ph type="pic" idx="3"/>
          </p:nvPr>
        </p:nvSpPr>
        <p:spPr>
          <a:xfrm>
            <a:off x="4686300" y="3087843"/>
            <a:ext cx="3930300" cy="1688700"/>
          </a:xfrm>
          <a:prstGeom prst="rect">
            <a:avLst/>
          </a:prstGeom>
          <a:noFill/>
          <a:ln>
            <a:noFill/>
          </a:ln>
        </p:spPr>
      </p:sp>
      <p:sp>
        <p:nvSpPr>
          <p:cNvPr id="956" name="Google Shape;956;p168"/>
          <p:cNvSpPr txBox="1"/>
          <p:nvPr/>
        </p:nvSpPr>
        <p:spPr>
          <a:xfrm>
            <a:off x="947321" y="1342981"/>
            <a:ext cx="3579900" cy="3563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no" sz="1500" b="0" i="0" u="none" strike="noStrike" cap="none">
                <a:solidFill>
                  <a:schemeClr val="dk1"/>
                </a:solidFill>
                <a:latin typeface="Arial"/>
                <a:ea typeface="Arial"/>
                <a:cs typeface="Arial"/>
                <a:sym typeface="Arial"/>
              </a:rPr>
              <a:t>Klikk for å legge inn tekst, eller klikk på ikonet under for å opprette tabell, diagram eller SmartArt.</a:t>
            </a:r>
            <a:endParaRPr sz="1100" b="0" i="0" u="none" strike="noStrike" cap="none">
              <a:solidFill>
                <a:srgbClr val="000000"/>
              </a:solidFill>
              <a:latin typeface="Arial"/>
              <a:ea typeface="Arial"/>
              <a:cs typeface="Arial"/>
              <a:sym typeface="Arial"/>
            </a:endParaRPr>
          </a:p>
          <a:p>
            <a:pPr marL="342900" marR="0" lvl="1"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342900" marR="0" lvl="1"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957" name="Google Shape;957;p168"/>
          <p:cNvSpPr txBox="1"/>
          <p:nvPr/>
        </p:nvSpPr>
        <p:spPr>
          <a:xfrm>
            <a:off x="6033247" y="4824689"/>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958" name="Google Shape;958;p168" descr="Et bilde som inneholder Font, Grafikk, grafisk design, skjermbilde&#10;&#10;KI-generert innhold kan være feil."/>
          <p:cNvPicPr preferRelativeResize="0"/>
          <p:nvPr/>
        </p:nvPicPr>
        <p:blipFill rotWithShape="1">
          <a:blip r:embed="rId2">
            <a:alphaModFix/>
          </a:blip>
          <a:srcRect/>
          <a:stretch/>
        </p:blipFill>
        <p:spPr>
          <a:xfrm>
            <a:off x="8016446" y="278000"/>
            <a:ext cx="903589" cy="649245"/>
          </a:xfrm>
          <a:prstGeom prst="rect">
            <a:avLst/>
          </a:prstGeom>
          <a:noFill/>
          <a:ln>
            <a:noFill/>
          </a:ln>
        </p:spPr>
      </p:pic>
      <p:pic>
        <p:nvPicPr>
          <p:cNvPr id="959" name="Google Shape;959;p168" descr="Et bilde som inneholder logo, symbol, Grafikk, Font&#10;&#10;Automatisk generert beskrivelse"/>
          <p:cNvPicPr preferRelativeResize="0"/>
          <p:nvPr/>
        </p:nvPicPr>
        <p:blipFill rotWithShape="1">
          <a:blip r:embed="rId3">
            <a:alphaModFix/>
          </a:blip>
          <a:srcRect/>
          <a:stretch/>
        </p:blipFill>
        <p:spPr>
          <a:xfrm>
            <a:off x="59659" y="2924369"/>
            <a:ext cx="1072306" cy="2024516"/>
          </a:xfrm>
          <a:prstGeom prst="rect">
            <a:avLst/>
          </a:prstGeom>
          <a:noFill/>
          <a:ln>
            <a:noFill/>
          </a:ln>
        </p:spPr>
      </p:pic>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Sitatside">
  <p:cSld name="Sitatside">
    <p:bg>
      <p:bgPr>
        <a:solidFill>
          <a:srgbClr val="E4D6DF"/>
        </a:solidFill>
        <a:effectLst/>
      </p:bgPr>
    </p:bg>
    <p:spTree>
      <p:nvGrpSpPr>
        <p:cNvPr id="1" name="Shape 960"/>
        <p:cNvGrpSpPr/>
        <p:nvPr/>
      </p:nvGrpSpPr>
      <p:grpSpPr>
        <a:xfrm>
          <a:off x="0" y="0"/>
          <a:ext cx="0" cy="0"/>
          <a:chOff x="0" y="0"/>
          <a:chExt cx="0" cy="0"/>
        </a:xfrm>
      </p:grpSpPr>
      <p:sp>
        <p:nvSpPr>
          <p:cNvPr id="961" name="Google Shape;961;p169"/>
          <p:cNvSpPr txBox="1">
            <a:spLocks noGrp="1"/>
          </p:cNvSpPr>
          <p:nvPr>
            <p:ph type="body" idx="1"/>
          </p:nvPr>
        </p:nvSpPr>
        <p:spPr>
          <a:xfrm>
            <a:off x="2278277" y="979981"/>
            <a:ext cx="4788300" cy="2564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accent1"/>
              </a:buClr>
              <a:buSzPts val="2700"/>
              <a:buNone/>
              <a:defRPr sz="2700" b="1"/>
            </a:lvl1pPr>
            <a:lvl2pPr marL="914400" lvl="1" indent="-311150" algn="l">
              <a:lnSpc>
                <a:spcPct val="90000"/>
              </a:lnSpc>
              <a:spcBef>
                <a:spcPts val="400"/>
              </a:spcBef>
              <a:spcAft>
                <a:spcPts val="0"/>
              </a:spcAft>
              <a:buClr>
                <a:schemeClr val="accent1"/>
              </a:buClr>
              <a:buSzPts val="1300"/>
              <a:buChar char="•"/>
              <a:defRPr/>
            </a:lvl2pPr>
            <a:lvl3pPr marL="1371600" lvl="2" indent="-311150" algn="l">
              <a:lnSpc>
                <a:spcPct val="90000"/>
              </a:lnSpc>
              <a:spcBef>
                <a:spcPts val="400"/>
              </a:spcBef>
              <a:spcAft>
                <a:spcPts val="0"/>
              </a:spcAft>
              <a:buClr>
                <a:schemeClr val="accent1"/>
              </a:buClr>
              <a:buSzPts val="1300"/>
              <a:buChar char="•"/>
              <a:defRPr/>
            </a:lvl3pPr>
            <a:lvl4pPr marL="1828800" lvl="3" indent="-298450" algn="l">
              <a:lnSpc>
                <a:spcPct val="90000"/>
              </a:lnSpc>
              <a:spcBef>
                <a:spcPts val="400"/>
              </a:spcBef>
              <a:spcAft>
                <a:spcPts val="0"/>
              </a:spcAft>
              <a:buClr>
                <a:schemeClr val="accent1"/>
              </a:buClr>
              <a:buSzPts val="1100"/>
              <a:buChar char="•"/>
              <a:defRPr/>
            </a:lvl4pPr>
            <a:lvl5pPr marL="2286000" lvl="4" indent="-298450" algn="l">
              <a:lnSpc>
                <a:spcPct val="90000"/>
              </a:lnSpc>
              <a:spcBef>
                <a:spcPts val="400"/>
              </a:spcBef>
              <a:spcAft>
                <a:spcPts val="0"/>
              </a:spcAft>
              <a:buClr>
                <a:schemeClr val="accent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962" name="Google Shape;962;p169" descr="Sitattegn"/>
          <p:cNvPicPr preferRelativeResize="0"/>
          <p:nvPr/>
        </p:nvPicPr>
        <p:blipFill rotWithShape="1">
          <a:blip r:embed="rId2">
            <a:alphaModFix/>
          </a:blip>
          <a:srcRect/>
          <a:stretch/>
        </p:blipFill>
        <p:spPr>
          <a:xfrm>
            <a:off x="688078" y="944360"/>
            <a:ext cx="1062979" cy="838757"/>
          </a:xfrm>
          <a:prstGeom prst="rect">
            <a:avLst/>
          </a:prstGeom>
          <a:noFill/>
          <a:ln>
            <a:noFill/>
          </a:ln>
        </p:spPr>
      </p:pic>
      <p:sp>
        <p:nvSpPr>
          <p:cNvPr id="963" name="Google Shape;963;p169"/>
          <p:cNvSpPr txBox="1">
            <a:spLocks noGrp="1"/>
          </p:cNvSpPr>
          <p:nvPr>
            <p:ph type="body" idx="2"/>
          </p:nvPr>
        </p:nvSpPr>
        <p:spPr>
          <a:xfrm>
            <a:off x="2232965" y="3892295"/>
            <a:ext cx="4665300" cy="519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500"/>
              <a:buNone/>
              <a:defRPr sz="1500"/>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964" name="Google Shape;964;p169" descr="Et bilde som inneholder Font, Grafikk, grafisk design, skjermbilde&#10;&#10;KI-generert innhold kan være feil."/>
          <p:cNvPicPr preferRelativeResize="0"/>
          <p:nvPr/>
        </p:nvPicPr>
        <p:blipFill rotWithShape="1">
          <a:blip r:embed="rId3">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tel og 2 bilder ">
  <p:cSld name="Tittel og 2 bilder ">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0" name="Google Shape;70;p17"/>
          <p:cNvSpPr>
            <a:spLocks noGrp="1"/>
          </p:cNvSpPr>
          <p:nvPr>
            <p:ph type="pic" idx="2"/>
          </p:nvPr>
        </p:nvSpPr>
        <p:spPr>
          <a:xfrm>
            <a:off x="4572000" y="1316809"/>
            <a:ext cx="3930300" cy="3366600"/>
          </a:xfrm>
          <a:prstGeom prst="rect">
            <a:avLst/>
          </a:prstGeom>
          <a:noFill/>
          <a:ln>
            <a:noFill/>
          </a:ln>
        </p:spPr>
      </p:sp>
      <p:sp>
        <p:nvSpPr>
          <p:cNvPr id="71" name="Google Shape;71;p17"/>
          <p:cNvSpPr>
            <a:spLocks noGrp="1"/>
          </p:cNvSpPr>
          <p:nvPr>
            <p:ph type="pic" idx="3"/>
          </p:nvPr>
        </p:nvSpPr>
        <p:spPr>
          <a:xfrm>
            <a:off x="641739" y="1316809"/>
            <a:ext cx="3930300" cy="3366600"/>
          </a:xfrm>
          <a:prstGeom prst="rect">
            <a:avLst/>
          </a:prstGeom>
          <a:noFill/>
          <a:ln>
            <a:noFill/>
          </a:ln>
        </p:spPr>
      </p:sp>
      <p:sp>
        <p:nvSpPr>
          <p:cNvPr id="72" name="Google Shape;72;p17"/>
          <p:cNvSpPr txBox="1">
            <a:spLocks noGrp="1"/>
          </p:cNvSpPr>
          <p:nvPr>
            <p:ph type="body" idx="1"/>
          </p:nvPr>
        </p:nvSpPr>
        <p:spPr>
          <a:xfrm>
            <a:off x="641739" y="4709464"/>
            <a:ext cx="7860600" cy="134100"/>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SzPts val="700"/>
              <a:buNone/>
              <a:defRPr sz="700">
                <a:solidFill>
                  <a:schemeClr val="dk1"/>
                </a:solidFill>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Bilde over hele siden">
  <p:cSld name="Bilde over hele siden">
    <p:spTree>
      <p:nvGrpSpPr>
        <p:cNvPr id="1" name="Shape 965"/>
        <p:cNvGrpSpPr/>
        <p:nvPr/>
      </p:nvGrpSpPr>
      <p:grpSpPr>
        <a:xfrm>
          <a:off x="0" y="0"/>
          <a:ext cx="0" cy="0"/>
          <a:chOff x="0" y="0"/>
          <a:chExt cx="0" cy="0"/>
        </a:xfrm>
      </p:grpSpPr>
      <p:sp>
        <p:nvSpPr>
          <p:cNvPr id="966" name="Google Shape;966;p170"/>
          <p:cNvSpPr>
            <a:spLocks noGrp="1"/>
          </p:cNvSpPr>
          <p:nvPr>
            <p:ph type="pic" idx="2"/>
          </p:nvPr>
        </p:nvSpPr>
        <p:spPr>
          <a:xfrm>
            <a:off x="0" y="0"/>
            <a:ext cx="9144000" cy="5143500"/>
          </a:xfrm>
          <a:prstGeom prst="rect">
            <a:avLst/>
          </a:prstGeom>
          <a:noFill/>
          <a:ln>
            <a:noFill/>
          </a:ln>
        </p:spPr>
      </p:sp>
      <p:pic>
        <p:nvPicPr>
          <p:cNvPr id="967" name="Google Shape;967;p170" descr="Et bilde som inneholder person, klær, sko, utendørs&#10;&#10;Automatisk generert beskrivelse"/>
          <p:cNvPicPr preferRelativeResize="0"/>
          <p:nvPr/>
        </p:nvPicPr>
        <p:blipFill rotWithShape="1">
          <a:blip r:embed="rId2">
            <a:alphaModFix/>
          </a:blip>
          <a:srcRect/>
          <a:stretch/>
        </p:blipFill>
        <p:spPr>
          <a:xfrm>
            <a:off x="-1" y="0"/>
            <a:ext cx="9144000" cy="5143500"/>
          </a:xfrm>
          <a:prstGeom prst="rect">
            <a:avLst/>
          </a:prstGeom>
          <a:noFill/>
          <a:ln>
            <a:noFill/>
          </a:ln>
        </p:spPr>
      </p:pic>
      <p:sp>
        <p:nvSpPr>
          <p:cNvPr id="968" name="Google Shape;968;p170"/>
          <p:cNvSpPr txBox="1"/>
          <p:nvPr/>
        </p:nvSpPr>
        <p:spPr>
          <a:xfrm>
            <a:off x="8034617" y="4892942"/>
            <a:ext cx="11040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lt1"/>
                </a:solidFill>
                <a:latin typeface="Arial"/>
                <a:ea typeface="Arial"/>
                <a:cs typeface="Arial"/>
                <a:sym typeface="Arial"/>
              </a:rPr>
              <a:t>Foto: Navn Navnesen </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Bilde over hele siden 2">
  <p:cSld name="Bilde over hele siden 2">
    <p:spTree>
      <p:nvGrpSpPr>
        <p:cNvPr id="1" name="Shape 969"/>
        <p:cNvGrpSpPr/>
        <p:nvPr/>
      </p:nvGrpSpPr>
      <p:grpSpPr>
        <a:xfrm>
          <a:off x="0" y="0"/>
          <a:ext cx="0" cy="0"/>
          <a:chOff x="0" y="0"/>
          <a:chExt cx="0" cy="0"/>
        </a:xfrm>
      </p:grpSpPr>
      <p:sp>
        <p:nvSpPr>
          <p:cNvPr id="970" name="Google Shape;970;p171"/>
          <p:cNvSpPr>
            <a:spLocks noGrp="1"/>
          </p:cNvSpPr>
          <p:nvPr>
            <p:ph type="pic" idx="2"/>
          </p:nvPr>
        </p:nvSpPr>
        <p:spPr>
          <a:xfrm>
            <a:off x="0" y="0"/>
            <a:ext cx="9144000" cy="5143500"/>
          </a:xfrm>
          <a:prstGeom prst="rect">
            <a:avLst/>
          </a:prstGeom>
          <a:noFill/>
          <a:ln>
            <a:noFill/>
          </a:ln>
        </p:spPr>
      </p:sp>
      <p:sp>
        <p:nvSpPr>
          <p:cNvPr id="971" name="Google Shape;971;p171"/>
          <p:cNvSpPr txBox="1">
            <a:spLocks noGrp="1"/>
          </p:cNvSpPr>
          <p:nvPr>
            <p:ph type="body" idx="1"/>
          </p:nvPr>
        </p:nvSpPr>
        <p:spPr>
          <a:xfrm>
            <a:off x="4686293" y="4823764"/>
            <a:ext cx="3930300" cy="134100"/>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SzPts val="700"/>
              <a:buNone/>
              <a:defRPr sz="700">
                <a:solidFill>
                  <a:schemeClr val="dk1"/>
                </a:solidFill>
                <a:latin typeface="Arial"/>
                <a:ea typeface="Arial"/>
                <a:cs typeface="Arial"/>
                <a:sym typeface="Arial"/>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72"/>
        <p:cNvGrpSpPr/>
        <p:nvPr/>
      </p:nvGrpSpPr>
      <p:grpSpPr>
        <a:xfrm>
          <a:off x="0" y="0"/>
          <a:ext cx="0" cy="0"/>
          <a:chOff x="0" y="0"/>
          <a:chExt cx="0" cy="0"/>
        </a:xfrm>
      </p:grpSpPr>
      <p:sp>
        <p:nvSpPr>
          <p:cNvPr id="973" name="Google Shape;973;p172"/>
          <p:cNvSpPr txBox="1">
            <a:spLocks noGrp="1"/>
          </p:cNvSpPr>
          <p:nvPr>
            <p:ph type="ctrTitle"/>
          </p:nvPr>
        </p:nvSpPr>
        <p:spPr>
          <a:xfrm>
            <a:off x="311708" y="744575"/>
            <a:ext cx="8520600" cy="2052600"/>
          </a:xfrm>
          <a:prstGeom prst="rect">
            <a:avLst/>
          </a:prstGeom>
        </p:spPr>
        <p:txBody>
          <a:bodyPr spcFirstLastPara="1" wrap="square" lIns="68575" tIns="34275" rIns="68575" bIns="3427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974" name="Google Shape;974;p172"/>
          <p:cNvSpPr txBox="1">
            <a:spLocks noGrp="1"/>
          </p:cNvSpPr>
          <p:nvPr>
            <p:ph type="subTitle" idx="1"/>
          </p:nvPr>
        </p:nvSpPr>
        <p:spPr>
          <a:xfrm>
            <a:off x="311700" y="2834125"/>
            <a:ext cx="8520600" cy="792600"/>
          </a:xfrm>
          <a:prstGeom prst="rect">
            <a:avLst/>
          </a:prstGeom>
        </p:spPr>
        <p:txBody>
          <a:bodyPr spcFirstLastPara="1" wrap="square" lIns="68575" tIns="34275" rIns="68575" bIns="34275" anchor="t" anchorCtr="0">
            <a:normAutofit/>
          </a:bodyPr>
          <a:lstStyle>
            <a:lvl1pPr lvl="0" algn="ctr">
              <a:lnSpc>
                <a:spcPct val="100000"/>
              </a:lnSpc>
              <a:spcBef>
                <a:spcPts val="800"/>
              </a:spcBef>
              <a:spcAft>
                <a:spcPts val="0"/>
              </a:spcAft>
              <a:buSzPts val="2800"/>
              <a:buNone/>
              <a:defRPr sz="2800"/>
            </a:lvl1pPr>
            <a:lvl2pPr lvl="1" algn="ctr">
              <a:lnSpc>
                <a:spcPct val="100000"/>
              </a:lnSpc>
              <a:spcBef>
                <a:spcPts val="400"/>
              </a:spcBef>
              <a:spcAft>
                <a:spcPts val="0"/>
              </a:spcAft>
              <a:buSzPts val="2800"/>
              <a:buNone/>
              <a:defRPr sz="2800"/>
            </a:lvl2pPr>
            <a:lvl3pPr lvl="2" algn="ctr">
              <a:lnSpc>
                <a:spcPct val="100000"/>
              </a:lnSpc>
              <a:spcBef>
                <a:spcPts val="400"/>
              </a:spcBef>
              <a:spcAft>
                <a:spcPts val="0"/>
              </a:spcAft>
              <a:buSzPts val="2800"/>
              <a:buNone/>
              <a:defRPr sz="2800"/>
            </a:lvl3pPr>
            <a:lvl4pPr lvl="3" algn="ctr">
              <a:lnSpc>
                <a:spcPct val="100000"/>
              </a:lnSpc>
              <a:spcBef>
                <a:spcPts val="400"/>
              </a:spcBef>
              <a:spcAft>
                <a:spcPts val="0"/>
              </a:spcAft>
              <a:buSzPts val="2800"/>
              <a:buNone/>
              <a:defRPr sz="2800"/>
            </a:lvl4pPr>
            <a:lvl5pPr lvl="4" algn="ctr">
              <a:lnSpc>
                <a:spcPct val="100000"/>
              </a:lnSpc>
              <a:spcBef>
                <a:spcPts val="40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a:endParaRPr/>
          </a:p>
        </p:txBody>
      </p:sp>
      <p:sp>
        <p:nvSpPr>
          <p:cNvPr id="975" name="Google Shape;975;p1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sz="1400"/>
            </a:lvl1pPr>
            <a:lvl2pPr lvl="1">
              <a:buNone/>
              <a:defRPr sz="1400"/>
            </a:lvl2pPr>
            <a:lvl3pPr lvl="2">
              <a:buNone/>
              <a:defRPr sz="1400"/>
            </a:lvl3pPr>
            <a:lvl4pPr lvl="3">
              <a:buNone/>
              <a:defRPr sz="1400"/>
            </a:lvl4pPr>
            <a:lvl5pPr lvl="4">
              <a:buNone/>
              <a:defRPr sz="1400"/>
            </a:lvl5pPr>
            <a:lvl6pPr lvl="5">
              <a:buNone/>
              <a:defRPr sz="1400"/>
            </a:lvl6pPr>
            <a:lvl7pPr lvl="6">
              <a:buNone/>
              <a:defRPr sz="1400"/>
            </a:lvl7pPr>
            <a:lvl8pPr lvl="7">
              <a:buNone/>
              <a:defRPr sz="1400"/>
            </a:lvl8pPr>
            <a:lvl9pPr lvl="8">
              <a:buNone/>
              <a:defRPr sz="1400"/>
            </a:lvl9pPr>
          </a:lstStyle>
          <a:p>
            <a:pPr marL="0" lvl="0" indent="0" algn="l"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A - Tips for gode presentasjoner" type="secHead">
  <p:cSld name="SECTION_HEADER">
    <p:spTree>
      <p:nvGrpSpPr>
        <p:cNvPr id="1" name="Shape 981"/>
        <p:cNvGrpSpPr/>
        <p:nvPr/>
      </p:nvGrpSpPr>
      <p:grpSpPr>
        <a:xfrm>
          <a:off x="0" y="0"/>
          <a:ext cx="0" cy="0"/>
          <a:chOff x="0" y="0"/>
          <a:chExt cx="0" cy="0"/>
        </a:xfrm>
      </p:grpSpPr>
      <p:sp>
        <p:nvSpPr>
          <p:cNvPr id="982" name="Google Shape;982;p174"/>
          <p:cNvSpPr/>
          <p:nvPr/>
        </p:nvSpPr>
        <p:spPr>
          <a:xfrm>
            <a:off x="0" y="-41700"/>
            <a:ext cx="3172200" cy="5226900"/>
          </a:xfrm>
          <a:prstGeom prst="rect">
            <a:avLst/>
          </a:prstGeom>
          <a:solidFill>
            <a:schemeClr val="dk1"/>
          </a:solidFill>
          <a:ln w="9525" cap="flat" cmpd="sng">
            <a:solidFill>
              <a:srgbClr val="006EB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6EB6"/>
              </a:solidFill>
            </a:endParaRPr>
          </a:p>
        </p:txBody>
      </p:sp>
      <p:sp>
        <p:nvSpPr>
          <p:cNvPr id="983" name="Google Shape;983;p174"/>
          <p:cNvSpPr txBox="1"/>
          <p:nvPr/>
        </p:nvSpPr>
        <p:spPr>
          <a:xfrm>
            <a:off x="0" y="2082175"/>
            <a:ext cx="3064200" cy="64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o" sz="3500" b="1">
                <a:solidFill>
                  <a:srgbClr val="FFFFFF"/>
                </a:solidFill>
                <a:latin typeface="Calibri"/>
                <a:ea typeface="Calibri"/>
                <a:cs typeface="Calibri"/>
                <a:sym typeface="Calibri"/>
              </a:rPr>
              <a:t>Tips for gode presentasjoner</a:t>
            </a:r>
            <a:endParaRPr sz="1500" b="1">
              <a:latin typeface="Calibri"/>
              <a:ea typeface="Calibri"/>
              <a:cs typeface="Calibri"/>
              <a:sym typeface="Calibri"/>
            </a:endParaRPr>
          </a:p>
        </p:txBody>
      </p:sp>
      <p:sp>
        <p:nvSpPr>
          <p:cNvPr id="984" name="Google Shape;984;p174"/>
          <p:cNvSpPr txBox="1"/>
          <p:nvPr/>
        </p:nvSpPr>
        <p:spPr>
          <a:xfrm>
            <a:off x="3639400" y="1406550"/>
            <a:ext cx="4742700" cy="2330400"/>
          </a:xfrm>
          <a:prstGeom prst="rect">
            <a:avLst/>
          </a:prstGeom>
          <a:noFill/>
          <a:ln>
            <a:noFill/>
          </a:ln>
        </p:spPr>
        <p:txBody>
          <a:bodyPr spcFirstLastPara="1" wrap="square" lIns="91425" tIns="91425" rIns="91425" bIns="91425" anchor="ctr" anchorCtr="0">
            <a:noAutofit/>
          </a:bodyPr>
          <a:lstStyle/>
          <a:p>
            <a:pPr marL="457200" lvl="0" indent="-317500" algn="l" rtl="0">
              <a:spcBef>
                <a:spcPts val="0"/>
              </a:spcBef>
              <a:spcAft>
                <a:spcPts val="0"/>
              </a:spcAft>
              <a:buClr>
                <a:schemeClr val="dk2"/>
              </a:buClr>
              <a:buSzPts val="1400"/>
              <a:buFont typeface="Calibri"/>
              <a:buChar char="●"/>
            </a:pPr>
            <a:r>
              <a:rPr lang="no" b="1">
                <a:solidFill>
                  <a:schemeClr val="dk2"/>
                </a:solidFill>
                <a:latin typeface="Calibri"/>
                <a:ea typeface="Calibri"/>
                <a:cs typeface="Calibri"/>
                <a:sym typeface="Calibri"/>
              </a:rPr>
              <a:t>Ha få og tydelige budskap! </a:t>
            </a:r>
            <a:r>
              <a:rPr lang="no">
                <a:solidFill>
                  <a:schemeClr val="dk2"/>
                </a:solidFill>
                <a:latin typeface="Calibri"/>
                <a:ea typeface="Calibri"/>
                <a:cs typeface="Calibri"/>
                <a:sym typeface="Calibri"/>
              </a:rPr>
              <a:t>Tenk over hvem som er publikum og hva du vil at de skal huske fra presentasjonen.</a:t>
            </a:r>
            <a:endParaRPr>
              <a:solidFill>
                <a:schemeClr val="dk2"/>
              </a:solidFill>
              <a:latin typeface="Calibri"/>
              <a:ea typeface="Calibri"/>
              <a:cs typeface="Calibri"/>
              <a:sym typeface="Calibri"/>
            </a:endParaRPr>
          </a:p>
          <a:p>
            <a:pPr marL="457200" lvl="0" indent="-317500" algn="l" rtl="0">
              <a:spcBef>
                <a:spcPts val="0"/>
              </a:spcBef>
              <a:spcAft>
                <a:spcPts val="0"/>
              </a:spcAft>
              <a:buClr>
                <a:schemeClr val="dk2"/>
              </a:buClr>
              <a:buSzPts val="1400"/>
              <a:buFont typeface="Calibri"/>
              <a:buChar char="●"/>
            </a:pPr>
            <a:r>
              <a:rPr lang="no" b="1">
                <a:solidFill>
                  <a:schemeClr val="dk2"/>
                </a:solidFill>
                <a:latin typeface="Calibri"/>
                <a:ea typeface="Calibri"/>
                <a:cs typeface="Calibri"/>
                <a:sym typeface="Calibri"/>
              </a:rPr>
              <a:t>Bruk flere bilder og mindre tekst.</a:t>
            </a:r>
            <a:r>
              <a:rPr lang="no">
                <a:solidFill>
                  <a:schemeClr val="dk2"/>
                </a:solidFill>
                <a:latin typeface="Calibri"/>
                <a:ea typeface="Calibri"/>
                <a:cs typeface="Calibri"/>
                <a:sym typeface="Calibri"/>
              </a:rPr>
              <a:t> En tommelfingerregel er å ha maks 20 ord per lysbilde.</a:t>
            </a:r>
            <a:endParaRPr>
              <a:solidFill>
                <a:schemeClr val="dk2"/>
              </a:solidFill>
              <a:latin typeface="Calibri"/>
              <a:ea typeface="Calibri"/>
              <a:cs typeface="Calibri"/>
              <a:sym typeface="Calibri"/>
            </a:endParaRPr>
          </a:p>
          <a:p>
            <a:pPr marL="457200" lvl="0" indent="-317500" algn="l" rtl="0">
              <a:spcBef>
                <a:spcPts val="0"/>
              </a:spcBef>
              <a:spcAft>
                <a:spcPts val="0"/>
              </a:spcAft>
              <a:buClr>
                <a:schemeClr val="dk2"/>
              </a:buClr>
              <a:buSzPts val="1400"/>
              <a:buFont typeface="Calibri"/>
              <a:buChar char="●"/>
            </a:pPr>
            <a:r>
              <a:rPr lang="no" b="1">
                <a:solidFill>
                  <a:schemeClr val="dk2"/>
                </a:solidFill>
                <a:latin typeface="Calibri"/>
                <a:ea typeface="Calibri"/>
                <a:cs typeface="Calibri"/>
                <a:sym typeface="Calibri"/>
              </a:rPr>
              <a:t>Legg foredragsnotater under lysbildene. </a:t>
            </a:r>
            <a:r>
              <a:rPr lang="no">
                <a:solidFill>
                  <a:schemeClr val="dk2"/>
                </a:solidFill>
                <a:latin typeface="Calibri"/>
                <a:ea typeface="Calibri"/>
                <a:cs typeface="Calibri"/>
                <a:sym typeface="Calibri"/>
              </a:rPr>
              <a:t>Bruk visning for foredragsholder - da blir foredragsnotatene synlige for deg.</a:t>
            </a:r>
            <a:endParaRPr>
              <a:solidFill>
                <a:schemeClr val="dk2"/>
              </a:solidFill>
              <a:latin typeface="Calibri"/>
              <a:ea typeface="Calibri"/>
              <a:cs typeface="Calibri"/>
              <a:sym typeface="Calibri"/>
            </a:endParaRPr>
          </a:p>
          <a:p>
            <a:pPr marL="457200" lvl="0" indent="-317500" algn="l" rtl="0">
              <a:spcBef>
                <a:spcPts val="0"/>
              </a:spcBef>
              <a:spcAft>
                <a:spcPts val="0"/>
              </a:spcAft>
              <a:buClr>
                <a:schemeClr val="dk2"/>
              </a:buClr>
              <a:buSzPts val="1400"/>
              <a:buFont typeface="Calibri"/>
              <a:buChar char="●"/>
            </a:pPr>
            <a:r>
              <a:rPr lang="no" b="1">
                <a:solidFill>
                  <a:schemeClr val="dk2"/>
                </a:solidFill>
                <a:latin typeface="Calibri"/>
                <a:ea typeface="Calibri"/>
                <a:cs typeface="Calibri"/>
                <a:sym typeface="Calibri"/>
              </a:rPr>
              <a:t>Velg flere sider. </a:t>
            </a:r>
            <a:r>
              <a:rPr lang="no">
                <a:solidFill>
                  <a:schemeClr val="dk2"/>
                </a:solidFill>
                <a:latin typeface="Calibri"/>
                <a:ea typeface="Calibri"/>
                <a:cs typeface="Calibri"/>
                <a:sym typeface="Calibri"/>
              </a:rPr>
              <a:t>Høyreklikk på en side og klikk “Bruk oppsett” for å velge mellom flere sider.</a:t>
            </a:r>
            <a:endParaRPr>
              <a:solidFill>
                <a:schemeClr val="dk2"/>
              </a:solidFill>
              <a:latin typeface="Calibri"/>
              <a:ea typeface="Calibri"/>
              <a:cs typeface="Calibri"/>
              <a:sym typeface="Calibri"/>
            </a:endParaRPr>
          </a:p>
          <a:p>
            <a:pPr marL="457200" lvl="0" indent="-317500" algn="l" rtl="0">
              <a:spcBef>
                <a:spcPts val="0"/>
              </a:spcBef>
              <a:spcAft>
                <a:spcPts val="0"/>
              </a:spcAft>
              <a:buClr>
                <a:schemeClr val="dk2"/>
              </a:buClr>
              <a:buSzPts val="1400"/>
              <a:buFont typeface="Calibri"/>
              <a:buChar char="●"/>
            </a:pPr>
            <a:r>
              <a:rPr lang="no" b="1">
                <a:solidFill>
                  <a:schemeClr val="dk2"/>
                </a:solidFill>
                <a:latin typeface="Calibri"/>
                <a:ea typeface="Calibri"/>
                <a:cs typeface="Calibri"/>
                <a:sym typeface="Calibri"/>
              </a:rPr>
              <a:t>Bilder finner du i bildearkivet på Disk.</a:t>
            </a:r>
            <a:r>
              <a:rPr lang="no">
                <a:solidFill>
                  <a:schemeClr val="dk2"/>
                </a:solidFill>
                <a:latin typeface="Calibri"/>
                <a:ea typeface="Calibri"/>
                <a:cs typeface="Calibri"/>
                <a:sym typeface="Calibri"/>
              </a:rPr>
              <a:t> Du kan legge til bilder via Google Presentasjoner.  Larvik kommune har rettigheter til alle bildene, du trenger ikke skrive navn på fotograf. På grunn av rettigheter bør du være forsiktig med bruk av bilder.</a:t>
            </a:r>
            <a:endParaRPr>
              <a:solidFill>
                <a:schemeClr val="dk2"/>
              </a:solidFill>
              <a:latin typeface="Calibri"/>
              <a:ea typeface="Calibri"/>
              <a:cs typeface="Calibri"/>
              <a:sym typeface="Calibri"/>
            </a:endParaRPr>
          </a:p>
          <a:p>
            <a:pPr marL="457200" lvl="0" indent="-317500" algn="l" rtl="0">
              <a:spcBef>
                <a:spcPts val="0"/>
              </a:spcBef>
              <a:spcAft>
                <a:spcPts val="0"/>
              </a:spcAft>
              <a:buClr>
                <a:schemeClr val="dk2"/>
              </a:buClr>
              <a:buSzPts val="1400"/>
              <a:buFont typeface="Calibri"/>
              <a:buChar char="●"/>
            </a:pPr>
            <a:r>
              <a:rPr lang="no" b="1">
                <a:solidFill>
                  <a:schemeClr val="dk2"/>
                </a:solidFill>
                <a:latin typeface="Calibri"/>
                <a:ea typeface="Calibri"/>
                <a:cs typeface="Calibri"/>
                <a:sym typeface="Calibri"/>
              </a:rPr>
              <a:t>Sett inn videoer direkte i presentasjonen </a:t>
            </a:r>
            <a:r>
              <a:rPr lang="no">
                <a:solidFill>
                  <a:schemeClr val="dk2"/>
                </a:solidFill>
                <a:latin typeface="Calibri"/>
                <a:ea typeface="Calibri"/>
                <a:cs typeface="Calibri"/>
                <a:sym typeface="Calibri"/>
              </a:rPr>
              <a:t>i stedet for å linke til nettsiden.</a:t>
            </a:r>
            <a:endParaRPr>
              <a:solidFill>
                <a:schemeClr val="dk2"/>
              </a:solidFill>
              <a:latin typeface="Calibri"/>
              <a:ea typeface="Calibri"/>
              <a:cs typeface="Calibri"/>
              <a:sym typeface="Calibri"/>
            </a:endParaRPr>
          </a:p>
          <a:p>
            <a:pPr marL="457200" lvl="0" indent="0" algn="l" rtl="0">
              <a:spcBef>
                <a:spcPts val="0"/>
              </a:spcBef>
              <a:spcAft>
                <a:spcPts val="0"/>
              </a:spcAft>
              <a:buNone/>
            </a:pPr>
            <a:endParaRPr>
              <a:solidFill>
                <a:schemeClr val="dk2"/>
              </a:solidFill>
              <a:latin typeface="Calibri"/>
              <a:ea typeface="Calibri"/>
              <a:cs typeface="Calibri"/>
              <a:sym typeface="Calibri"/>
            </a:endParaRPr>
          </a:p>
          <a:p>
            <a:pPr marL="457200" lvl="0" indent="0" algn="l" rtl="0">
              <a:spcBef>
                <a:spcPts val="0"/>
              </a:spcBef>
              <a:spcAft>
                <a:spcPts val="0"/>
              </a:spcAft>
              <a:buNone/>
            </a:pPr>
            <a:endParaRPr>
              <a:solidFill>
                <a:schemeClr val="dk2"/>
              </a:solidFill>
              <a:latin typeface="Calibri"/>
              <a:ea typeface="Calibri"/>
              <a:cs typeface="Calibri"/>
              <a:sym typeface="Calibri"/>
            </a:endParaRPr>
          </a:p>
        </p:txBody>
      </p:sp>
      <p:sp>
        <p:nvSpPr>
          <p:cNvPr id="985" name="Google Shape;985;p174"/>
          <p:cNvSpPr txBox="1"/>
          <p:nvPr/>
        </p:nvSpPr>
        <p:spPr>
          <a:xfrm>
            <a:off x="3963575" y="4397550"/>
            <a:ext cx="43218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300">
                <a:solidFill>
                  <a:schemeClr val="dk2"/>
                </a:solidFill>
                <a:latin typeface="Calibri"/>
                <a:ea typeface="Calibri"/>
                <a:cs typeface="Calibri"/>
                <a:sym typeface="Calibri"/>
              </a:rPr>
              <a:t>Malen er  videreutviklet av kommunikasjonsavdelingen september 2022.</a:t>
            </a:r>
            <a:endParaRPr sz="1300">
              <a:solidFill>
                <a:schemeClr val="dk2"/>
              </a:solidFill>
              <a:latin typeface="Calibri"/>
              <a:ea typeface="Calibri"/>
              <a:cs typeface="Calibri"/>
              <a:sym typeface="Calibri"/>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B - Forside 1 - kun tekst">
  <p:cSld name="CUSTOM_2_1_1">
    <p:spTree>
      <p:nvGrpSpPr>
        <p:cNvPr id="1" name="Shape 986"/>
        <p:cNvGrpSpPr/>
        <p:nvPr/>
      </p:nvGrpSpPr>
      <p:grpSpPr>
        <a:xfrm>
          <a:off x="0" y="0"/>
          <a:ext cx="0" cy="0"/>
          <a:chOff x="0" y="0"/>
          <a:chExt cx="0" cy="0"/>
        </a:xfrm>
      </p:grpSpPr>
      <p:sp>
        <p:nvSpPr>
          <p:cNvPr id="987" name="Google Shape;987;p175"/>
          <p:cNvSpPr txBox="1"/>
          <p:nvPr/>
        </p:nvSpPr>
        <p:spPr>
          <a:xfrm>
            <a:off x="587300" y="2082175"/>
            <a:ext cx="2476800" cy="64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no" sz="2700" b="1">
                <a:solidFill>
                  <a:srgbClr val="FFFFFF"/>
                </a:solidFill>
                <a:latin typeface="Calibri"/>
                <a:ea typeface="Calibri"/>
                <a:cs typeface="Calibri"/>
                <a:sym typeface="Calibri"/>
              </a:rPr>
              <a:t>Agenda</a:t>
            </a:r>
            <a:endParaRPr sz="2700" b="1">
              <a:solidFill>
                <a:srgbClr val="FFFFFF"/>
              </a:solidFill>
              <a:latin typeface="Calibri"/>
              <a:ea typeface="Calibri"/>
              <a:cs typeface="Calibri"/>
              <a:sym typeface="Calibri"/>
            </a:endParaRPr>
          </a:p>
          <a:p>
            <a:pPr marL="0" lvl="0" indent="0" algn="l" rtl="0">
              <a:spcBef>
                <a:spcPts val="0"/>
              </a:spcBef>
              <a:spcAft>
                <a:spcPts val="0"/>
              </a:spcAft>
              <a:buNone/>
            </a:pPr>
            <a:endParaRPr/>
          </a:p>
        </p:txBody>
      </p:sp>
      <p:pic>
        <p:nvPicPr>
          <p:cNvPr id="988" name="Google Shape;988;p175" descr="4-forside-w-1920.jpg"/>
          <p:cNvPicPr preferRelativeResize="0"/>
          <p:nvPr/>
        </p:nvPicPr>
        <p:blipFill rotWithShape="1">
          <a:blip r:embed="rId2">
            <a:alphaModFix/>
          </a:blip>
          <a:srcRect/>
          <a:stretch/>
        </p:blipFill>
        <p:spPr>
          <a:xfrm>
            <a:off x="0" y="1571565"/>
            <a:ext cx="9144000" cy="3571936"/>
          </a:xfrm>
          <a:prstGeom prst="rect">
            <a:avLst/>
          </a:prstGeom>
          <a:noFill/>
          <a:ln>
            <a:noFill/>
          </a:ln>
        </p:spPr>
      </p:pic>
      <p:pic>
        <p:nvPicPr>
          <p:cNvPr id="989" name="Google Shape;989;p175" descr="larvik-kommune-logo-rgb.png"/>
          <p:cNvPicPr preferRelativeResize="0"/>
          <p:nvPr/>
        </p:nvPicPr>
        <p:blipFill rotWithShape="1">
          <a:blip r:embed="rId3">
            <a:alphaModFix/>
          </a:blip>
          <a:srcRect/>
          <a:stretch/>
        </p:blipFill>
        <p:spPr>
          <a:xfrm>
            <a:off x="6812666" y="555526"/>
            <a:ext cx="1694516" cy="596246"/>
          </a:xfrm>
          <a:prstGeom prst="rect">
            <a:avLst/>
          </a:prstGeom>
          <a:noFill/>
          <a:ln>
            <a:noFill/>
          </a:ln>
        </p:spPr>
      </p:pic>
      <p:sp>
        <p:nvSpPr>
          <p:cNvPr id="990" name="Google Shape;990;p175"/>
          <p:cNvSpPr txBox="1">
            <a:spLocks noGrp="1"/>
          </p:cNvSpPr>
          <p:nvPr>
            <p:ph type="title"/>
          </p:nvPr>
        </p:nvSpPr>
        <p:spPr>
          <a:xfrm>
            <a:off x="393850" y="1256550"/>
            <a:ext cx="6045000" cy="2630400"/>
          </a:xfrm>
          <a:prstGeom prst="rect">
            <a:avLst/>
          </a:prstGeom>
        </p:spPr>
        <p:txBody>
          <a:bodyPr spcFirstLastPara="1" wrap="square" lIns="0" tIns="91425" rIns="91425" bIns="91425" anchor="t" anchorCtr="0">
            <a:noAutofit/>
          </a:bodyPr>
          <a:lstStyle>
            <a:lvl1pPr lvl="0">
              <a:spcBef>
                <a:spcPts val="0"/>
              </a:spcBef>
              <a:spcAft>
                <a:spcPts val="0"/>
              </a:spcAft>
              <a:buClr>
                <a:srgbClr val="006EB6"/>
              </a:buClr>
              <a:buSzPts val="3900"/>
              <a:buNone/>
              <a:defRPr sz="3900" b="1">
                <a:solidFill>
                  <a:srgbClr val="006EB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1" name="Google Shape;991;p175"/>
          <p:cNvSpPr txBox="1">
            <a:spLocks noGrp="1"/>
          </p:cNvSpPr>
          <p:nvPr>
            <p:ph type="subTitle" idx="1"/>
          </p:nvPr>
        </p:nvSpPr>
        <p:spPr>
          <a:xfrm>
            <a:off x="393850" y="4381500"/>
            <a:ext cx="8598000" cy="552600"/>
          </a:xfrm>
          <a:prstGeom prst="rect">
            <a:avLst/>
          </a:prstGeom>
          <a:ln w="9525" cap="flat" cmpd="sng">
            <a:solidFill>
              <a:srgbClr val="006EB6"/>
            </a:solidFill>
            <a:prstDash val="solid"/>
            <a:round/>
            <a:headEnd type="none" w="sm" len="sm"/>
            <a:tailEnd type="none" w="sm" len="sm"/>
          </a:ln>
        </p:spPr>
        <p:txBody>
          <a:bodyPr spcFirstLastPara="1" wrap="square" lIns="0" tIns="91425" rIns="91425" bIns="91425" anchor="t" anchorCtr="0">
            <a:noAutofit/>
          </a:bodyPr>
          <a:lstStyle>
            <a:lvl1pPr lvl="0">
              <a:spcBef>
                <a:spcPts val="640"/>
              </a:spcBef>
              <a:spcAft>
                <a:spcPts val="0"/>
              </a:spcAft>
              <a:buClr>
                <a:schemeClr val="lt1"/>
              </a:buClr>
              <a:buSzPts val="1400"/>
              <a:buNone/>
              <a:defRPr sz="1400">
                <a:solidFill>
                  <a:schemeClr val="lt1"/>
                </a:solidFill>
              </a:defRPr>
            </a:lvl1pPr>
            <a:lvl2pPr lvl="1">
              <a:spcBef>
                <a:spcPts val="560"/>
              </a:spcBef>
              <a:spcAft>
                <a:spcPts val="0"/>
              </a:spcAft>
              <a:buSzPts val="1400"/>
              <a:buNone/>
              <a:defRPr/>
            </a:lvl2pPr>
            <a:lvl3pPr lvl="2">
              <a:spcBef>
                <a:spcPts val="480"/>
              </a:spcBef>
              <a:spcAft>
                <a:spcPts val="0"/>
              </a:spcAft>
              <a:buSzPts val="1200"/>
              <a:buNone/>
              <a:defRPr/>
            </a:lvl3pPr>
            <a:lvl4pPr lvl="3">
              <a:spcBef>
                <a:spcPts val="400"/>
              </a:spcBef>
              <a:spcAft>
                <a:spcPts val="0"/>
              </a:spcAft>
              <a:buSzPts val="1000"/>
              <a:buNone/>
              <a:defRPr/>
            </a:lvl4pPr>
            <a:lvl5pPr lvl="4">
              <a:spcBef>
                <a:spcPts val="400"/>
              </a:spcBef>
              <a:spcAft>
                <a:spcPts val="0"/>
              </a:spcAft>
              <a:buSzPts val="1000"/>
              <a:buNone/>
              <a:defRPr/>
            </a:lvl5pPr>
            <a:lvl6pPr lvl="5">
              <a:spcBef>
                <a:spcPts val="400"/>
              </a:spcBef>
              <a:spcAft>
                <a:spcPts val="0"/>
              </a:spcAft>
              <a:buSzPts val="1000"/>
              <a:buNone/>
              <a:defRPr/>
            </a:lvl6pPr>
            <a:lvl7pPr lvl="6">
              <a:spcBef>
                <a:spcPts val="400"/>
              </a:spcBef>
              <a:spcAft>
                <a:spcPts val="0"/>
              </a:spcAft>
              <a:buSzPts val="1000"/>
              <a:buNone/>
              <a:defRPr/>
            </a:lvl7pPr>
            <a:lvl8pPr lvl="7">
              <a:spcBef>
                <a:spcPts val="400"/>
              </a:spcBef>
              <a:spcAft>
                <a:spcPts val="0"/>
              </a:spcAft>
              <a:buSzPts val="1000"/>
              <a:buNone/>
              <a:defRPr/>
            </a:lvl8pPr>
            <a:lvl9pPr lvl="8">
              <a:spcBef>
                <a:spcPts val="400"/>
              </a:spcBef>
              <a:spcAft>
                <a:spcPts val="0"/>
              </a:spcAft>
              <a:buSzPts val="1000"/>
              <a:buNone/>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C - Forside 3 - med bilde og tekst">
  <p:cSld name="CUSTOM_4_3">
    <p:spTree>
      <p:nvGrpSpPr>
        <p:cNvPr id="1" name="Shape 992"/>
        <p:cNvGrpSpPr/>
        <p:nvPr/>
      </p:nvGrpSpPr>
      <p:grpSpPr>
        <a:xfrm>
          <a:off x="0" y="0"/>
          <a:ext cx="0" cy="0"/>
          <a:chOff x="0" y="0"/>
          <a:chExt cx="0" cy="0"/>
        </a:xfrm>
      </p:grpSpPr>
      <p:sp>
        <p:nvSpPr>
          <p:cNvPr id="993" name="Google Shape;993;p176"/>
          <p:cNvSpPr>
            <a:spLocks noGrp="1"/>
          </p:cNvSpPr>
          <p:nvPr>
            <p:ph type="pic" idx="2"/>
          </p:nvPr>
        </p:nvSpPr>
        <p:spPr>
          <a:xfrm>
            <a:off x="0" y="1046325"/>
            <a:ext cx="9144000" cy="4097100"/>
          </a:xfrm>
          <a:prstGeom prst="rect">
            <a:avLst/>
          </a:prstGeom>
          <a:noFill/>
          <a:ln>
            <a:noFill/>
          </a:ln>
        </p:spPr>
      </p:sp>
      <p:pic>
        <p:nvPicPr>
          <p:cNvPr id="994" name="Google Shape;994;p176"/>
          <p:cNvPicPr preferRelativeResize="0"/>
          <p:nvPr/>
        </p:nvPicPr>
        <p:blipFill>
          <a:blip r:embed="rId2">
            <a:alphaModFix/>
          </a:blip>
          <a:stretch>
            <a:fillRect/>
          </a:stretch>
        </p:blipFill>
        <p:spPr>
          <a:xfrm>
            <a:off x="7249226" y="280573"/>
            <a:ext cx="1480801" cy="515526"/>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D Bildeside - stort bilde">
  <p:cSld name="CUSTOM_4">
    <p:spTree>
      <p:nvGrpSpPr>
        <p:cNvPr id="1" name="Shape 995"/>
        <p:cNvGrpSpPr/>
        <p:nvPr/>
      </p:nvGrpSpPr>
      <p:grpSpPr>
        <a:xfrm>
          <a:off x="0" y="0"/>
          <a:ext cx="0" cy="0"/>
          <a:chOff x="0" y="0"/>
          <a:chExt cx="0" cy="0"/>
        </a:xfrm>
      </p:grpSpPr>
      <p:sp>
        <p:nvSpPr>
          <p:cNvPr id="996" name="Google Shape;996;p177"/>
          <p:cNvSpPr>
            <a:spLocks noGrp="1"/>
          </p:cNvSpPr>
          <p:nvPr>
            <p:ph type="pic" idx="2"/>
          </p:nvPr>
        </p:nvSpPr>
        <p:spPr>
          <a:xfrm>
            <a:off x="-66075" y="0"/>
            <a:ext cx="9263100" cy="5143500"/>
          </a:xfrm>
          <a:prstGeom prst="rect">
            <a:avLst/>
          </a:prstGeom>
          <a:noFill/>
          <a:ln>
            <a:noFill/>
          </a:ln>
        </p:spPr>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E - Bildeside - 3 bilder">
  <p:cSld name="CUSTOM_4_4">
    <p:spTree>
      <p:nvGrpSpPr>
        <p:cNvPr id="1" name="Shape 997"/>
        <p:cNvGrpSpPr/>
        <p:nvPr/>
      </p:nvGrpSpPr>
      <p:grpSpPr>
        <a:xfrm>
          <a:off x="0" y="0"/>
          <a:ext cx="0" cy="0"/>
          <a:chOff x="0" y="0"/>
          <a:chExt cx="0" cy="0"/>
        </a:xfrm>
      </p:grpSpPr>
      <p:sp>
        <p:nvSpPr>
          <p:cNvPr id="998" name="Google Shape;998;p178"/>
          <p:cNvSpPr>
            <a:spLocks noGrp="1"/>
          </p:cNvSpPr>
          <p:nvPr>
            <p:ph type="pic" idx="2"/>
          </p:nvPr>
        </p:nvSpPr>
        <p:spPr>
          <a:xfrm>
            <a:off x="3020250" y="0"/>
            <a:ext cx="3103500" cy="5143500"/>
          </a:xfrm>
          <a:prstGeom prst="rect">
            <a:avLst/>
          </a:prstGeom>
          <a:noFill/>
          <a:ln>
            <a:noFill/>
          </a:ln>
        </p:spPr>
      </p:sp>
      <p:sp>
        <p:nvSpPr>
          <p:cNvPr id="999" name="Google Shape;999;p178"/>
          <p:cNvSpPr>
            <a:spLocks noGrp="1"/>
          </p:cNvSpPr>
          <p:nvPr>
            <p:ph type="pic" idx="3"/>
          </p:nvPr>
        </p:nvSpPr>
        <p:spPr>
          <a:xfrm>
            <a:off x="6123750" y="0"/>
            <a:ext cx="3103500" cy="5143500"/>
          </a:xfrm>
          <a:prstGeom prst="rect">
            <a:avLst/>
          </a:prstGeom>
          <a:noFill/>
          <a:ln>
            <a:noFill/>
          </a:ln>
        </p:spPr>
      </p:sp>
      <p:sp>
        <p:nvSpPr>
          <p:cNvPr id="1000" name="Google Shape;1000;p178"/>
          <p:cNvSpPr>
            <a:spLocks noGrp="1"/>
          </p:cNvSpPr>
          <p:nvPr>
            <p:ph type="pic" idx="4"/>
          </p:nvPr>
        </p:nvSpPr>
        <p:spPr>
          <a:xfrm>
            <a:off x="-83250" y="0"/>
            <a:ext cx="3103500" cy="5143500"/>
          </a:xfrm>
          <a:prstGeom prst="rect">
            <a:avLst/>
          </a:prstGeom>
          <a:noFill/>
          <a:ln>
            <a:noFill/>
          </a:ln>
        </p:spPr>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F - Bildeside 2 bilder">
  <p:cSld name="CUSTOM_4_2">
    <p:spTree>
      <p:nvGrpSpPr>
        <p:cNvPr id="1" name="Shape 1001"/>
        <p:cNvGrpSpPr/>
        <p:nvPr/>
      </p:nvGrpSpPr>
      <p:grpSpPr>
        <a:xfrm>
          <a:off x="0" y="0"/>
          <a:ext cx="0" cy="0"/>
          <a:chOff x="0" y="0"/>
          <a:chExt cx="0" cy="0"/>
        </a:xfrm>
      </p:grpSpPr>
      <p:sp>
        <p:nvSpPr>
          <p:cNvPr id="1002" name="Google Shape;1002;p179"/>
          <p:cNvSpPr>
            <a:spLocks noGrp="1"/>
          </p:cNvSpPr>
          <p:nvPr>
            <p:ph type="pic" idx="2"/>
          </p:nvPr>
        </p:nvSpPr>
        <p:spPr>
          <a:xfrm>
            <a:off x="720000" y="540000"/>
            <a:ext cx="3161700" cy="3821400"/>
          </a:xfrm>
          <a:prstGeom prst="rect">
            <a:avLst/>
          </a:prstGeom>
          <a:noFill/>
          <a:ln>
            <a:noFill/>
          </a:ln>
        </p:spPr>
      </p:sp>
      <p:sp>
        <p:nvSpPr>
          <p:cNvPr id="1003" name="Google Shape;1003;p179"/>
          <p:cNvSpPr>
            <a:spLocks noGrp="1"/>
          </p:cNvSpPr>
          <p:nvPr>
            <p:ph type="pic" idx="3"/>
          </p:nvPr>
        </p:nvSpPr>
        <p:spPr>
          <a:xfrm>
            <a:off x="4809400" y="540000"/>
            <a:ext cx="3161700" cy="3821400"/>
          </a:xfrm>
          <a:prstGeom prst="rect">
            <a:avLst/>
          </a:prstGeom>
          <a:noFill/>
          <a:ln>
            <a:noFill/>
          </a:ln>
        </p:spPr>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G - Bildside - 2 bilder">
  <p:cSld name="CUSTOM_4_4_1">
    <p:spTree>
      <p:nvGrpSpPr>
        <p:cNvPr id="1" name="Shape 1004"/>
        <p:cNvGrpSpPr/>
        <p:nvPr/>
      </p:nvGrpSpPr>
      <p:grpSpPr>
        <a:xfrm>
          <a:off x="0" y="0"/>
          <a:ext cx="0" cy="0"/>
          <a:chOff x="0" y="0"/>
          <a:chExt cx="0" cy="0"/>
        </a:xfrm>
      </p:grpSpPr>
      <p:sp>
        <p:nvSpPr>
          <p:cNvPr id="1005" name="Google Shape;1005;p180"/>
          <p:cNvSpPr>
            <a:spLocks noGrp="1"/>
          </p:cNvSpPr>
          <p:nvPr>
            <p:ph type="pic" idx="2"/>
          </p:nvPr>
        </p:nvSpPr>
        <p:spPr>
          <a:xfrm>
            <a:off x="4347750" y="0"/>
            <a:ext cx="4879500" cy="5143500"/>
          </a:xfrm>
          <a:prstGeom prst="rect">
            <a:avLst/>
          </a:prstGeom>
          <a:noFill/>
          <a:ln>
            <a:noFill/>
          </a:ln>
        </p:spPr>
      </p:sp>
      <p:sp>
        <p:nvSpPr>
          <p:cNvPr id="1006" name="Google Shape;1006;p180"/>
          <p:cNvSpPr>
            <a:spLocks noGrp="1"/>
          </p:cNvSpPr>
          <p:nvPr>
            <p:ph type="pic" idx="3"/>
          </p:nvPr>
        </p:nvSpPr>
        <p:spPr>
          <a:xfrm>
            <a:off x="-83250" y="0"/>
            <a:ext cx="4431000" cy="5143500"/>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iste side">
  <p:cSld name="Siste side">
    <p:spTree>
      <p:nvGrpSpPr>
        <p:cNvPr id="1" name="Shape 73"/>
        <p:cNvGrpSpPr/>
        <p:nvPr/>
      </p:nvGrpSpPr>
      <p:grpSpPr>
        <a:xfrm>
          <a:off x="0" y="0"/>
          <a:ext cx="0" cy="0"/>
          <a:chOff x="0" y="0"/>
          <a:chExt cx="0" cy="0"/>
        </a:xfrm>
      </p:grpSpPr>
      <p:sp>
        <p:nvSpPr>
          <p:cNvPr id="74" name="Google Shape;74;p18"/>
          <p:cNvSpPr/>
          <p:nvPr/>
        </p:nvSpPr>
        <p:spPr>
          <a:xfrm>
            <a:off x="0" y="0"/>
            <a:ext cx="9144000" cy="4200600"/>
          </a:xfrm>
          <a:prstGeom prst="rect">
            <a:avLst/>
          </a:prstGeom>
          <a:solidFill>
            <a:srgbClr val="E4D6D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5" name="Google Shape;75;p18"/>
          <p:cNvSpPr txBox="1">
            <a:spLocks noGrp="1"/>
          </p:cNvSpPr>
          <p:nvPr>
            <p:ph type="title"/>
          </p:nvPr>
        </p:nvSpPr>
        <p:spPr>
          <a:xfrm>
            <a:off x="628650" y="1220545"/>
            <a:ext cx="7886700" cy="8073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dk1"/>
              </a:buClr>
              <a:buSzPts val="2700"/>
              <a:buFont typeface="Arial"/>
              <a:buNone/>
              <a:defRPr sz="2700" b="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76" name="Google Shape;76;p18" descr="Et bilde som inneholder symbol, logo, Grafikk&#10;&#10;Automatisk generert beskrivelse"/>
          <p:cNvPicPr preferRelativeResize="0"/>
          <p:nvPr/>
        </p:nvPicPr>
        <p:blipFill rotWithShape="1">
          <a:blip r:embed="rId2">
            <a:alphaModFix/>
          </a:blip>
          <a:srcRect/>
          <a:stretch/>
        </p:blipFill>
        <p:spPr>
          <a:xfrm>
            <a:off x="3069020" y="4534619"/>
            <a:ext cx="698994" cy="243482"/>
          </a:xfrm>
          <a:prstGeom prst="rect">
            <a:avLst/>
          </a:prstGeom>
          <a:noFill/>
          <a:ln>
            <a:noFill/>
          </a:ln>
        </p:spPr>
      </p:pic>
      <p:pic>
        <p:nvPicPr>
          <p:cNvPr id="77" name="Google Shape;77;p18" descr="Et bilde som inneholder flagg, tekst, symbol&#10;&#10;Automatisk generert beskrivelse"/>
          <p:cNvPicPr preferRelativeResize="0"/>
          <p:nvPr/>
        </p:nvPicPr>
        <p:blipFill rotWithShape="1">
          <a:blip r:embed="rId3">
            <a:alphaModFix/>
          </a:blip>
          <a:srcRect/>
          <a:stretch/>
        </p:blipFill>
        <p:spPr>
          <a:xfrm>
            <a:off x="2060708" y="4420353"/>
            <a:ext cx="787644" cy="424589"/>
          </a:xfrm>
          <a:prstGeom prst="rect">
            <a:avLst/>
          </a:prstGeom>
          <a:noFill/>
          <a:ln>
            <a:noFill/>
          </a:ln>
        </p:spPr>
      </p:pic>
      <p:pic>
        <p:nvPicPr>
          <p:cNvPr id="78" name="Google Shape;78;p18" descr="Et bilde som inneholder logo, Grafikk, Font, symbol&#10;&#10;Automatisk generert beskrivelse"/>
          <p:cNvPicPr preferRelativeResize="0"/>
          <p:nvPr/>
        </p:nvPicPr>
        <p:blipFill rotWithShape="1">
          <a:blip r:embed="rId4">
            <a:alphaModFix/>
          </a:blip>
          <a:srcRect/>
          <a:stretch/>
        </p:blipFill>
        <p:spPr>
          <a:xfrm>
            <a:off x="1182238" y="4534619"/>
            <a:ext cx="684335" cy="247019"/>
          </a:xfrm>
          <a:prstGeom prst="rect">
            <a:avLst/>
          </a:prstGeom>
          <a:noFill/>
          <a:ln>
            <a:noFill/>
          </a:ln>
        </p:spPr>
      </p:pic>
      <p:pic>
        <p:nvPicPr>
          <p:cNvPr id="79" name="Google Shape;79;p18" descr="Et bilde som inneholder Font, logo, Grafikk, tekst&#10;&#10;Automatisk generert beskrivelse"/>
          <p:cNvPicPr preferRelativeResize="0"/>
          <p:nvPr/>
        </p:nvPicPr>
        <p:blipFill rotWithShape="1">
          <a:blip r:embed="rId5">
            <a:alphaModFix/>
          </a:blip>
          <a:srcRect/>
          <a:stretch/>
        </p:blipFill>
        <p:spPr>
          <a:xfrm>
            <a:off x="249023" y="4534619"/>
            <a:ext cx="692725" cy="243481"/>
          </a:xfrm>
          <a:prstGeom prst="rect">
            <a:avLst/>
          </a:prstGeom>
          <a:noFill/>
          <a:ln>
            <a:noFill/>
          </a:ln>
        </p:spPr>
      </p:pic>
      <p:pic>
        <p:nvPicPr>
          <p:cNvPr id="80" name="Google Shape;80;p18" descr="Et bilde som inneholder Grafikk, symbol, logo, grafisk design&#10;&#10;Automatisk generert beskrivelse"/>
          <p:cNvPicPr preferRelativeResize="0"/>
          <p:nvPr/>
        </p:nvPicPr>
        <p:blipFill rotWithShape="1">
          <a:blip r:embed="rId6">
            <a:alphaModFix/>
          </a:blip>
          <a:srcRect/>
          <a:stretch/>
        </p:blipFill>
        <p:spPr>
          <a:xfrm>
            <a:off x="4886969" y="4534619"/>
            <a:ext cx="606667" cy="248400"/>
          </a:xfrm>
          <a:prstGeom prst="rect">
            <a:avLst/>
          </a:prstGeom>
          <a:noFill/>
          <a:ln>
            <a:noFill/>
          </a:ln>
        </p:spPr>
      </p:pic>
      <p:pic>
        <p:nvPicPr>
          <p:cNvPr id="81" name="Google Shape;81;p18" descr="Et bilde som inneholder silhuett, skygge&#10;&#10;Automatisk generert beskrivelse med lav konfidens"/>
          <p:cNvPicPr preferRelativeResize="0"/>
          <p:nvPr/>
        </p:nvPicPr>
        <p:blipFill rotWithShape="1">
          <a:blip r:embed="rId7">
            <a:alphaModFix/>
          </a:blip>
          <a:srcRect/>
          <a:stretch/>
        </p:blipFill>
        <p:spPr>
          <a:xfrm>
            <a:off x="3967313" y="4534619"/>
            <a:ext cx="754381" cy="245646"/>
          </a:xfrm>
          <a:prstGeom prst="rect">
            <a:avLst/>
          </a:prstGeom>
          <a:noFill/>
          <a:ln>
            <a:noFill/>
          </a:ln>
        </p:spPr>
      </p:pic>
      <p:pic>
        <p:nvPicPr>
          <p:cNvPr id="82" name="Google Shape;82;p18" descr="Et bilde som inneholder Grafikk, skjermbilde, Font, logo&#10;&#10;Automatisk generert beskrivelse"/>
          <p:cNvPicPr preferRelativeResize="0"/>
          <p:nvPr/>
        </p:nvPicPr>
        <p:blipFill rotWithShape="1">
          <a:blip r:embed="rId8">
            <a:alphaModFix/>
          </a:blip>
          <a:srcRect/>
          <a:stretch/>
        </p:blipFill>
        <p:spPr>
          <a:xfrm>
            <a:off x="6803037" y="4556833"/>
            <a:ext cx="560508" cy="133588"/>
          </a:xfrm>
          <a:prstGeom prst="rect">
            <a:avLst/>
          </a:prstGeom>
          <a:noFill/>
          <a:ln>
            <a:noFill/>
          </a:ln>
        </p:spPr>
      </p:pic>
      <p:pic>
        <p:nvPicPr>
          <p:cNvPr id="83" name="Google Shape;83;p18"/>
          <p:cNvPicPr preferRelativeResize="0"/>
          <p:nvPr/>
        </p:nvPicPr>
        <p:blipFill rotWithShape="1">
          <a:blip r:embed="rId9">
            <a:alphaModFix/>
          </a:blip>
          <a:srcRect/>
          <a:stretch/>
        </p:blipFill>
        <p:spPr>
          <a:xfrm>
            <a:off x="8471381" y="4534619"/>
            <a:ext cx="450969" cy="450079"/>
          </a:xfrm>
          <a:prstGeom prst="rect">
            <a:avLst/>
          </a:prstGeom>
          <a:noFill/>
          <a:ln>
            <a:noFill/>
          </a:ln>
        </p:spPr>
      </p:pic>
      <p:pic>
        <p:nvPicPr>
          <p:cNvPr id="84" name="Google Shape;84;p18" descr="Et bilde som inneholder sort, mørke&#10;&#10;Automatisk generert beskrivelse"/>
          <p:cNvPicPr preferRelativeResize="0"/>
          <p:nvPr/>
        </p:nvPicPr>
        <p:blipFill rotWithShape="1">
          <a:blip r:embed="rId10">
            <a:alphaModFix/>
          </a:blip>
          <a:srcRect/>
          <a:stretch/>
        </p:blipFill>
        <p:spPr>
          <a:xfrm>
            <a:off x="7603475" y="4556062"/>
            <a:ext cx="716574" cy="165761"/>
          </a:xfrm>
          <a:prstGeom prst="rect">
            <a:avLst/>
          </a:prstGeom>
          <a:noFill/>
          <a:ln>
            <a:noFill/>
          </a:ln>
        </p:spPr>
      </p:pic>
      <p:pic>
        <p:nvPicPr>
          <p:cNvPr id="85" name="Google Shape;85;p18" descr="Et bilde som inneholder Font, Grafikk, logo, tekst&#10;&#10;Automatisk generert beskrivelse"/>
          <p:cNvPicPr preferRelativeResize="0"/>
          <p:nvPr/>
        </p:nvPicPr>
        <p:blipFill rotWithShape="1">
          <a:blip r:embed="rId11">
            <a:alphaModFix/>
          </a:blip>
          <a:srcRect/>
          <a:stretch/>
        </p:blipFill>
        <p:spPr>
          <a:xfrm>
            <a:off x="5565829" y="4534619"/>
            <a:ext cx="1107731" cy="384867"/>
          </a:xfrm>
          <a:prstGeom prst="rect">
            <a:avLst/>
          </a:prstGeom>
          <a:noFill/>
          <a:ln>
            <a:noFill/>
          </a:ln>
        </p:spPr>
      </p:pic>
      <p:sp>
        <p:nvSpPr>
          <p:cNvPr id="86" name="Google Shape;86;p18"/>
          <p:cNvSpPr txBox="1">
            <a:spLocks noGrp="1"/>
          </p:cNvSpPr>
          <p:nvPr>
            <p:ph type="body" idx="1"/>
          </p:nvPr>
        </p:nvSpPr>
        <p:spPr>
          <a:xfrm>
            <a:off x="2599177" y="2070273"/>
            <a:ext cx="4606500" cy="4902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SzPts val="1400"/>
              <a:buNone/>
              <a:defRPr sz="14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pic>
        <p:nvPicPr>
          <p:cNvPr id="87" name="Google Shape;87;p18" descr="Et bilde som inneholder Font, Grafikk, grafisk design, skjermbilde&#10;&#10;KI-generert innhold kan være feil."/>
          <p:cNvPicPr preferRelativeResize="0"/>
          <p:nvPr/>
        </p:nvPicPr>
        <p:blipFill rotWithShape="1">
          <a:blip r:embed="rId12">
            <a:alphaModFix/>
          </a:blip>
          <a:srcRect/>
          <a:stretch/>
        </p:blipFill>
        <p:spPr>
          <a:xfrm>
            <a:off x="3861790" y="2762569"/>
            <a:ext cx="1719809" cy="1235715"/>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H - Tekstside - 1 boks">
  <p:cSld name="CUSTOM_1_4_1_1">
    <p:spTree>
      <p:nvGrpSpPr>
        <p:cNvPr id="1" name="Shape 1007"/>
        <p:cNvGrpSpPr/>
        <p:nvPr/>
      </p:nvGrpSpPr>
      <p:grpSpPr>
        <a:xfrm>
          <a:off x="0" y="0"/>
          <a:ext cx="0" cy="0"/>
          <a:chOff x="0" y="0"/>
          <a:chExt cx="0" cy="0"/>
        </a:xfrm>
      </p:grpSpPr>
      <p:sp>
        <p:nvSpPr>
          <p:cNvPr id="1008" name="Google Shape;1008;p181"/>
          <p:cNvSpPr txBox="1">
            <a:spLocks noGrp="1"/>
          </p:cNvSpPr>
          <p:nvPr>
            <p:ph type="title"/>
          </p:nvPr>
        </p:nvSpPr>
        <p:spPr>
          <a:xfrm>
            <a:off x="360000" y="360000"/>
            <a:ext cx="7208700" cy="744300"/>
          </a:xfrm>
          <a:prstGeom prst="rect">
            <a:avLst/>
          </a:prstGeom>
        </p:spPr>
        <p:txBody>
          <a:bodyPr spcFirstLastPara="1" wrap="square" lIns="91425" tIns="45700" rIns="91425" bIns="45700" anchor="t" anchorCtr="0">
            <a:noAutofit/>
          </a:bodyPr>
          <a:lstStyle>
            <a:lvl1pPr lvl="0">
              <a:spcBef>
                <a:spcPts val="0"/>
              </a:spcBef>
              <a:spcAft>
                <a:spcPts val="0"/>
              </a:spcAft>
              <a:buSzPts val="3000"/>
              <a:buNone/>
              <a:defRPr sz="3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9" name="Google Shape;1009;p181"/>
          <p:cNvSpPr txBox="1">
            <a:spLocks noGrp="1"/>
          </p:cNvSpPr>
          <p:nvPr>
            <p:ph type="subTitle" idx="1"/>
          </p:nvPr>
        </p:nvSpPr>
        <p:spPr>
          <a:xfrm>
            <a:off x="360000" y="1260000"/>
            <a:ext cx="6877500" cy="3238200"/>
          </a:xfrm>
          <a:prstGeom prst="rect">
            <a:avLst/>
          </a:prstGeom>
          <a:ln>
            <a:noFill/>
          </a:ln>
        </p:spPr>
        <p:txBody>
          <a:bodyPr spcFirstLastPara="1" wrap="square" lIns="91425" tIns="46800" rIns="91425" bIns="91425" anchor="t" anchorCtr="0">
            <a:noAutofit/>
          </a:bodyPr>
          <a:lstStyle>
            <a:lvl1pPr lvl="0">
              <a:spcBef>
                <a:spcPts val="640"/>
              </a:spcBef>
              <a:spcAft>
                <a:spcPts val="0"/>
              </a:spcAft>
              <a:buSzPts val="1400"/>
              <a:buNone/>
              <a:defRPr sz="1400"/>
            </a:lvl1pPr>
            <a:lvl2pPr lvl="1">
              <a:spcBef>
                <a:spcPts val="560"/>
              </a:spcBef>
              <a:spcAft>
                <a:spcPts val="0"/>
              </a:spcAft>
              <a:buSzPts val="1400"/>
              <a:buNone/>
              <a:defRPr/>
            </a:lvl2pPr>
            <a:lvl3pPr lvl="2">
              <a:spcBef>
                <a:spcPts val="480"/>
              </a:spcBef>
              <a:spcAft>
                <a:spcPts val="0"/>
              </a:spcAft>
              <a:buSzPts val="1200"/>
              <a:buNone/>
              <a:defRPr/>
            </a:lvl3pPr>
            <a:lvl4pPr lvl="3">
              <a:spcBef>
                <a:spcPts val="400"/>
              </a:spcBef>
              <a:spcAft>
                <a:spcPts val="0"/>
              </a:spcAft>
              <a:buSzPts val="1000"/>
              <a:buNone/>
              <a:defRPr/>
            </a:lvl4pPr>
            <a:lvl5pPr lvl="4">
              <a:spcBef>
                <a:spcPts val="400"/>
              </a:spcBef>
              <a:spcAft>
                <a:spcPts val="0"/>
              </a:spcAft>
              <a:buSzPts val="1000"/>
              <a:buNone/>
              <a:defRPr/>
            </a:lvl5pPr>
            <a:lvl6pPr lvl="5">
              <a:spcBef>
                <a:spcPts val="400"/>
              </a:spcBef>
              <a:spcAft>
                <a:spcPts val="0"/>
              </a:spcAft>
              <a:buSzPts val="1000"/>
              <a:buNone/>
              <a:defRPr/>
            </a:lvl6pPr>
            <a:lvl7pPr lvl="6">
              <a:spcBef>
                <a:spcPts val="400"/>
              </a:spcBef>
              <a:spcAft>
                <a:spcPts val="0"/>
              </a:spcAft>
              <a:buSzPts val="1000"/>
              <a:buNone/>
              <a:defRPr/>
            </a:lvl7pPr>
            <a:lvl8pPr lvl="7">
              <a:spcBef>
                <a:spcPts val="400"/>
              </a:spcBef>
              <a:spcAft>
                <a:spcPts val="0"/>
              </a:spcAft>
              <a:buSzPts val="1000"/>
              <a:buNone/>
              <a:defRPr/>
            </a:lvl8pPr>
            <a:lvl9pPr lvl="8">
              <a:spcBef>
                <a:spcPts val="400"/>
              </a:spcBef>
              <a:spcAft>
                <a:spcPts val="0"/>
              </a:spcAft>
              <a:buSzPts val="1000"/>
              <a:buNone/>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I - Tekstside 1 1">
  <p:cSld name="CUSTOM_1_4_1_2">
    <p:spTree>
      <p:nvGrpSpPr>
        <p:cNvPr id="1" name="Shape 1010"/>
        <p:cNvGrpSpPr/>
        <p:nvPr/>
      </p:nvGrpSpPr>
      <p:grpSpPr>
        <a:xfrm>
          <a:off x="0" y="0"/>
          <a:ext cx="0" cy="0"/>
          <a:chOff x="0" y="0"/>
          <a:chExt cx="0" cy="0"/>
        </a:xfrm>
      </p:grpSpPr>
      <p:sp>
        <p:nvSpPr>
          <p:cNvPr id="1011" name="Google Shape;1011;p182"/>
          <p:cNvSpPr txBox="1">
            <a:spLocks noGrp="1"/>
          </p:cNvSpPr>
          <p:nvPr>
            <p:ph type="title"/>
          </p:nvPr>
        </p:nvSpPr>
        <p:spPr>
          <a:xfrm>
            <a:off x="360000" y="360000"/>
            <a:ext cx="7208700" cy="744300"/>
          </a:xfrm>
          <a:prstGeom prst="rect">
            <a:avLst/>
          </a:prstGeom>
        </p:spPr>
        <p:txBody>
          <a:bodyPr spcFirstLastPara="1" wrap="square" lIns="91425" tIns="45700" rIns="91425" bIns="45700" anchor="t" anchorCtr="0">
            <a:noAutofit/>
          </a:bodyPr>
          <a:lstStyle>
            <a:lvl1pPr lvl="0">
              <a:spcBef>
                <a:spcPts val="0"/>
              </a:spcBef>
              <a:spcAft>
                <a:spcPts val="0"/>
              </a:spcAft>
              <a:buSzPts val="3000"/>
              <a:buNone/>
              <a:defRPr sz="3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2" name="Google Shape;1012;p182"/>
          <p:cNvSpPr txBox="1">
            <a:spLocks noGrp="1"/>
          </p:cNvSpPr>
          <p:nvPr>
            <p:ph type="subTitle" idx="1"/>
          </p:nvPr>
        </p:nvSpPr>
        <p:spPr>
          <a:xfrm>
            <a:off x="360000" y="1260000"/>
            <a:ext cx="3296100" cy="3238200"/>
          </a:xfrm>
          <a:prstGeom prst="rect">
            <a:avLst/>
          </a:prstGeom>
          <a:ln>
            <a:noFill/>
          </a:ln>
        </p:spPr>
        <p:txBody>
          <a:bodyPr spcFirstLastPara="1" wrap="square" lIns="91425" tIns="45700" rIns="91425" bIns="45700" anchor="t" anchorCtr="0">
            <a:noAutofit/>
          </a:bodyPr>
          <a:lstStyle>
            <a:lvl1pPr lvl="0">
              <a:spcBef>
                <a:spcPts val="640"/>
              </a:spcBef>
              <a:spcAft>
                <a:spcPts val="0"/>
              </a:spcAft>
              <a:buSzPts val="1400"/>
              <a:buNone/>
              <a:defRPr sz="1400"/>
            </a:lvl1pPr>
            <a:lvl2pPr lvl="1">
              <a:spcBef>
                <a:spcPts val="560"/>
              </a:spcBef>
              <a:spcAft>
                <a:spcPts val="0"/>
              </a:spcAft>
              <a:buSzPts val="1400"/>
              <a:buNone/>
              <a:defRPr/>
            </a:lvl2pPr>
            <a:lvl3pPr lvl="2">
              <a:spcBef>
                <a:spcPts val="480"/>
              </a:spcBef>
              <a:spcAft>
                <a:spcPts val="0"/>
              </a:spcAft>
              <a:buSzPts val="1200"/>
              <a:buNone/>
              <a:defRPr/>
            </a:lvl3pPr>
            <a:lvl4pPr lvl="3">
              <a:spcBef>
                <a:spcPts val="400"/>
              </a:spcBef>
              <a:spcAft>
                <a:spcPts val="0"/>
              </a:spcAft>
              <a:buSzPts val="1000"/>
              <a:buNone/>
              <a:defRPr/>
            </a:lvl4pPr>
            <a:lvl5pPr lvl="4">
              <a:spcBef>
                <a:spcPts val="400"/>
              </a:spcBef>
              <a:spcAft>
                <a:spcPts val="0"/>
              </a:spcAft>
              <a:buSzPts val="1000"/>
              <a:buNone/>
              <a:defRPr/>
            </a:lvl5pPr>
            <a:lvl6pPr lvl="5">
              <a:spcBef>
                <a:spcPts val="400"/>
              </a:spcBef>
              <a:spcAft>
                <a:spcPts val="0"/>
              </a:spcAft>
              <a:buSzPts val="1000"/>
              <a:buNone/>
              <a:defRPr/>
            </a:lvl6pPr>
            <a:lvl7pPr lvl="6">
              <a:spcBef>
                <a:spcPts val="400"/>
              </a:spcBef>
              <a:spcAft>
                <a:spcPts val="0"/>
              </a:spcAft>
              <a:buSzPts val="1000"/>
              <a:buNone/>
              <a:defRPr/>
            </a:lvl7pPr>
            <a:lvl8pPr lvl="7">
              <a:spcBef>
                <a:spcPts val="400"/>
              </a:spcBef>
              <a:spcAft>
                <a:spcPts val="0"/>
              </a:spcAft>
              <a:buSzPts val="1000"/>
              <a:buNone/>
              <a:defRPr/>
            </a:lvl8pPr>
            <a:lvl9pPr lvl="8">
              <a:spcBef>
                <a:spcPts val="400"/>
              </a:spcBef>
              <a:spcAft>
                <a:spcPts val="0"/>
              </a:spcAft>
              <a:buSzPts val="1000"/>
              <a:buNone/>
              <a:defRPr/>
            </a:lvl9pPr>
          </a:lstStyle>
          <a:p>
            <a:endParaRPr/>
          </a:p>
        </p:txBody>
      </p:sp>
      <p:sp>
        <p:nvSpPr>
          <p:cNvPr id="1013" name="Google Shape;1013;p182"/>
          <p:cNvSpPr txBox="1">
            <a:spLocks noGrp="1"/>
          </p:cNvSpPr>
          <p:nvPr>
            <p:ph type="subTitle" idx="2"/>
          </p:nvPr>
        </p:nvSpPr>
        <p:spPr>
          <a:xfrm>
            <a:off x="4453150" y="1260000"/>
            <a:ext cx="3296100" cy="3238200"/>
          </a:xfrm>
          <a:prstGeom prst="rect">
            <a:avLst/>
          </a:prstGeom>
          <a:ln>
            <a:noFill/>
          </a:ln>
        </p:spPr>
        <p:txBody>
          <a:bodyPr spcFirstLastPara="1" wrap="square" lIns="91425" tIns="45700" rIns="91425" bIns="45700" anchor="t" anchorCtr="0">
            <a:noAutofit/>
          </a:bodyPr>
          <a:lstStyle>
            <a:lvl1pPr lvl="0">
              <a:spcBef>
                <a:spcPts val="640"/>
              </a:spcBef>
              <a:spcAft>
                <a:spcPts val="0"/>
              </a:spcAft>
              <a:buSzPts val="1400"/>
              <a:buNone/>
              <a:defRPr sz="1400"/>
            </a:lvl1pPr>
            <a:lvl2pPr lvl="1">
              <a:spcBef>
                <a:spcPts val="560"/>
              </a:spcBef>
              <a:spcAft>
                <a:spcPts val="0"/>
              </a:spcAft>
              <a:buSzPts val="1400"/>
              <a:buNone/>
              <a:defRPr/>
            </a:lvl2pPr>
            <a:lvl3pPr lvl="2">
              <a:spcBef>
                <a:spcPts val="480"/>
              </a:spcBef>
              <a:spcAft>
                <a:spcPts val="0"/>
              </a:spcAft>
              <a:buSzPts val="1200"/>
              <a:buNone/>
              <a:defRPr/>
            </a:lvl3pPr>
            <a:lvl4pPr lvl="3">
              <a:spcBef>
                <a:spcPts val="400"/>
              </a:spcBef>
              <a:spcAft>
                <a:spcPts val="0"/>
              </a:spcAft>
              <a:buSzPts val="1000"/>
              <a:buNone/>
              <a:defRPr/>
            </a:lvl4pPr>
            <a:lvl5pPr lvl="4">
              <a:spcBef>
                <a:spcPts val="400"/>
              </a:spcBef>
              <a:spcAft>
                <a:spcPts val="0"/>
              </a:spcAft>
              <a:buSzPts val="1000"/>
              <a:buNone/>
              <a:defRPr/>
            </a:lvl5pPr>
            <a:lvl6pPr lvl="5">
              <a:spcBef>
                <a:spcPts val="400"/>
              </a:spcBef>
              <a:spcAft>
                <a:spcPts val="0"/>
              </a:spcAft>
              <a:buSzPts val="1000"/>
              <a:buNone/>
              <a:defRPr/>
            </a:lvl6pPr>
            <a:lvl7pPr lvl="6">
              <a:spcBef>
                <a:spcPts val="400"/>
              </a:spcBef>
              <a:spcAft>
                <a:spcPts val="0"/>
              </a:spcAft>
              <a:buSzPts val="1000"/>
              <a:buNone/>
              <a:defRPr/>
            </a:lvl7pPr>
            <a:lvl8pPr lvl="7">
              <a:spcBef>
                <a:spcPts val="400"/>
              </a:spcBef>
              <a:spcAft>
                <a:spcPts val="0"/>
              </a:spcAft>
              <a:buSzPts val="1000"/>
              <a:buNone/>
              <a:defRPr/>
            </a:lvl8pPr>
            <a:lvl9pPr lvl="8">
              <a:spcBef>
                <a:spcPts val="400"/>
              </a:spcBef>
              <a:spcAft>
                <a:spcPts val="0"/>
              </a:spcAft>
              <a:buSzPts val="1000"/>
              <a:buNone/>
              <a:defRPr/>
            </a:lvl9p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J - Tekst og bilder - 1">
  <p:cSld name="CUSTOM_4_1">
    <p:spTree>
      <p:nvGrpSpPr>
        <p:cNvPr id="1" name="Shape 1014"/>
        <p:cNvGrpSpPr/>
        <p:nvPr/>
      </p:nvGrpSpPr>
      <p:grpSpPr>
        <a:xfrm>
          <a:off x="0" y="0"/>
          <a:ext cx="0" cy="0"/>
          <a:chOff x="0" y="0"/>
          <a:chExt cx="0" cy="0"/>
        </a:xfrm>
      </p:grpSpPr>
      <p:sp>
        <p:nvSpPr>
          <p:cNvPr id="1015" name="Google Shape;1015;p183"/>
          <p:cNvSpPr>
            <a:spLocks noGrp="1"/>
          </p:cNvSpPr>
          <p:nvPr>
            <p:ph type="pic" idx="2"/>
          </p:nvPr>
        </p:nvSpPr>
        <p:spPr>
          <a:xfrm>
            <a:off x="4436100" y="125"/>
            <a:ext cx="4761000" cy="5143500"/>
          </a:xfrm>
          <a:prstGeom prst="rect">
            <a:avLst/>
          </a:prstGeom>
          <a:noFill/>
          <a:ln>
            <a:noFill/>
          </a:ln>
        </p:spPr>
      </p:sp>
      <p:sp>
        <p:nvSpPr>
          <p:cNvPr id="1016" name="Google Shape;1016;p183"/>
          <p:cNvSpPr txBox="1">
            <a:spLocks noGrp="1"/>
          </p:cNvSpPr>
          <p:nvPr>
            <p:ph type="title"/>
          </p:nvPr>
        </p:nvSpPr>
        <p:spPr>
          <a:xfrm>
            <a:off x="360000" y="360000"/>
            <a:ext cx="3924300" cy="744300"/>
          </a:xfrm>
          <a:prstGeom prst="rect">
            <a:avLst/>
          </a:prstGeom>
        </p:spPr>
        <p:txBody>
          <a:bodyPr spcFirstLastPara="1" wrap="square" lIns="91425" tIns="45700" rIns="91425" bIns="45700" anchor="t" anchorCtr="0">
            <a:noAutofit/>
          </a:bodyPr>
          <a:lstStyle>
            <a:lvl1pPr lvl="0">
              <a:spcBef>
                <a:spcPts val="0"/>
              </a:spcBef>
              <a:spcAft>
                <a:spcPts val="0"/>
              </a:spcAft>
              <a:buSzPts val="3000"/>
              <a:buNone/>
              <a:defRPr sz="3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7" name="Google Shape;1017;p183"/>
          <p:cNvSpPr txBox="1">
            <a:spLocks noGrp="1"/>
          </p:cNvSpPr>
          <p:nvPr>
            <p:ph type="subTitle" idx="1"/>
          </p:nvPr>
        </p:nvSpPr>
        <p:spPr>
          <a:xfrm>
            <a:off x="360000" y="1440000"/>
            <a:ext cx="3296100" cy="3238200"/>
          </a:xfrm>
          <a:prstGeom prst="rect">
            <a:avLst/>
          </a:prstGeom>
          <a:ln>
            <a:noFill/>
          </a:ln>
        </p:spPr>
        <p:txBody>
          <a:bodyPr spcFirstLastPara="1" wrap="square" lIns="91425" tIns="45700" rIns="91425" bIns="45700" anchor="t" anchorCtr="0">
            <a:noAutofit/>
          </a:bodyPr>
          <a:lstStyle>
            <a:lvl1pPr lvl="0">
              <a:spcBef>
                <a:spcPts val="640"/>
              </a:spcBef>
              <a:spcAft>
                <a:spcPts val="0"/>
              </a:spcAft>
              <a:buSzPts val="1400"/>
              <a:buNone/>
              <a:defRPr sz="1400"/>
            </a:lvl1pPr>
            <a:lvl2pPr lvl="1">
              <a:spcBef>
                <a:spcPts val="560"/>
              </a:spcBef>
              <a:spcAft>
                <a:spcPts val="0"/>
              </a:spcAft>
              <a:buSzPts val="1400"/>
              <a:buNone/>
              <a:defRPr/>
            </a:lvl2pPr>
            <a:lvl3pPr lvl="2">
              <a:spcBef>
                <a:spcPts val="480"/>
              </a:spcBef>
              <a:spcAft>
                <a:spcPts val="0"/>
              </a:spcAft>
              <a:buSzPts val="1200"/>
              <a:buNone/>
              <a:defRPr/>
            </a:lvl3pPr>
            <a:lvl4pPr lvl="3">
              <a:spcBef>
                <a:spcPts val="400"/>
              </a:spcBef>
              <a:spcAft>
                <a:spcPts val="0"/>
              </a:spcAft>
              <a:buSzPts val="1000"/>
              <a:buNone/>
              <a:defRPr/>
            </a:lvl4pPr>
            <a:lvl5pPr lvl="4">
              <a:spcBef>
                <a:spcPts val="400"/>
              </a:spcBef>
              <a:spcAft>
                <a:spcPts val="0"/>
              </a:spcAft>
              <a:buSzPts val="1000"/>
              <a:buNone/>
              <a:defRPr/>
            </a:lvl5pPr>
            <a:lvl6pPr lvl="5">
              <a:spcBef>
                <a:spcPts val="400"/>
              </a:spcBef>
              <a:spcAft>
                <a:spcPts val="0"/>
              </a:spcAft>
              <a:buSzPts val="1000"/>
              <a:buNone/>
              <a:defRPr/>
            </a:lvl6pPr>
            <a:lvl7pPr lvl="6">
              <a:spcBef>
                <a:spcPts val="400"/>
              </a:spcBef>
              <a:spcAft>
                <a:spcPts val="0"/>
              </a:spcAft>
              <a:buSzPts val="1000"/>
              <a:buNone/>
              <a:defRPr/>
            </a:lvl7pPr>
            <a:lvl8pPr lvl="7">
              <a:spcBef>
                <a:spcPts val="400"/>
              </a:spcBef>
              <a:spcAft>
                <a:spcPts val="0"/>
              </a:spcAft>
              <a:buSzPts val="1000"/>
              <a:buNone/>
              <a:defRPr/>
            </a:lvl8pPr>
            <a:lvl9pPr lvl="8">
              <a:spcBef>
                <a:spcPts val="400"/>
              </a:spcBef>
              <a:spcAft>
                <a:spcPts val="0"/>
              </a:spcAft>
              <a:buSzPts val="1000"/>
              <a:buNone/>
              <a:defRPr/>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K - Tekst og bilder - 2">
  <p:cSld name="CUSTOM_4_1_3">
    <p:spTree>
      <p:nvGrpSpPr>
        <p:cNvPr id="1" name="Shape 1018"/>
        <p:cNvGrpSpPr/>
        <p:nvPr/>
      </p:nvGrpSpPr>
      <p:grpSpPr>
        <a:xfrm>
          <a:off x="0" y="0"/>
          <a:ext cx="0" cy="0"/>
          <a:chOff x="0" y="0"/>
          <a:chExt cx="0" cy="0"/>
        </a:xfrm>
      </p:grpSpPr>
      <p:sp>
        <p:nvSpPr>
          <p:cNvPr id="1019" name="Google Shape;1019;p184"/>
          <p:cNvSpPr>
            <a:spLocks noGrp="1"/>
          </p:cNvSpPr>
          <p:nvPr>
            <p:ph type="pic" idx="2"/>
          </p:nvPr>
        </p:nvSpPr>
        <p:spPr>
          <a:xfrm>
            <a:off x="4436100" y="125"/>
            <a:ext cx="4761000" cy="5143500"/>
          </a:xfrm>
          <a:prstGeom prst="rect">
            <a:avLst/>
          </a:prstGeom>
          <a:noFill/>
          <a:ln>
            <a:noFill/>
          </a:ln>
        </p:spPr>
      </p:sp>
      <p:sp>
        <p:nvSpPr>
          <p:cNvPr id="1020" name="Google Shape;1020;p184"/>
          <p:cNvSpPr txBox="1">
            <a:spLocks noGrp="1"/>
          </p:cNvSpPr>
          <p:nvPr>
            <p:ph type="subTitle" idx="1"/>
          </p:nvPr>
        </p:nvSpPr>
        <p:spPr>
          <a:xfrm>
            <a:off x="360000" y="540000"/>
            <a:ext cx="3296100" cy="3238200"/>
          </a:xfrm>
          <a:prstGeom prst="rect">
            <a:avLst/>
          </a:prstGeom>
          <a:ln>
            <a:noFill/>
          </a:ln>
        </p:spPr>
        <p:txBody>
          <a:bodyPr spcFirstLastPara="1" wrap="square" lIns="91425" tIns="45700" rIns="91425" bIns="45700" anchor="t" anchorCtr="0">
            <a:noAutofit/>
          </a:bodyPr>
          <a:lstStyle>
            <a:lvl1pPr lvl="0">
              <a:spcBef>
                <a:spcPts val="640"/>
              </a:spcBef>
              <a:spcAft>
                <a:spcPts val="0"/>
              </a:spcAft>
              <a:buSzPts val="1400"/>
              <a:buNone/>
              <a:defRPr sz="1400"/>
            </a:lvl1pPr>
            <a:lvl2pPr lvl="1">
              <a:spcBef>
                <a:spcPts val="560"/>
              </a:spcBef>
              <a:spcAft>
                <a:spcPts val="0"/>
              </a:spcAft>
              <a:buSzPts val="1400"/>
              <a:buNone/>
              <a:defRPr/>
            </a:lvl2pPr>
            <a:lvl3pPr lvl="2">
              <a:spcBef>
                <a:spcPts val="480"/>
              </a:spcBef>
              <a:spcAft>
                <a:spcPts val="0"/>
              </a:spcAft>
              <a:buSzPts val="1200"/>
              <a:buNone/>
              <a:defRPr/>
            </a:lvl3pPr>
            <a:lvl4pPr lvl="3">
              <a:spcBef>
                <a:spcPts val="400"/>
              </a:spcBef>
              <a:spcAft>
                <a:spcPts val="0"/>
              </a:spcAft>
              <a:buSzPts val="1000"/>
              <a:buNone/>
              <a:defRPr/>
            </a:lvl4pPr>
            <a:lvl5pPr lvl="4">
              <a:spcBef>
                <a:spcPts val="400"/>
              </a:spcBef>
              <a:spcAft>
                <a:spcPts val="0"/>
              </a:spcAft>
              <a:buSzPts val="1000"/>
              <a:buNone/>
              <a:defRPr/>
            </a:lvl5pPr>
            <a:lvl6pPr lvl="5">
              <a:spcBef>
                <a:spcPts val="400"/>
              </a:spcBef>
              <a:spcAft>
                <a:spcPts val="0"/>
              </a:spcAft>
              <a:buSzPts val="1000"/>
              <a:buNone/>
              <a:defRPr/>
            </a:lvl6pPr>
            <a:lvl7pPr lvl="6">
              <a:spcBef>
                <a:spcPts val="400"/>
              </a:spcBef>
              <a:spcAft>
                <a:spcPts val="0"/>
              </a:spcAft>
              <a:buSzPts val="1000"/>
              <a:buNone/>
              <a:defRPr/>
            </a:lvl7pPr>
            <a:lvl8pPr lvl="7">
              <a:spcBef>
                <a:spcPts val="400"/>
              </a:spcBef>
              <a:spcAft>
                <a:spcPts val="0"/>
              </a:spcAft>
              <a:buSzPts val="1000"/>
              <a:buNone/>
              <a:defRPr/>
            </a:lvl8pPr>
            <a:lvl9pPr lvl="8">
              <a:spcBef>
                <a:spcPts val="400"/>
              </a:spcBef>
              <a:spcAft>
                <a:spcPts val="0"/>
              </a:spcAft>
              <a:buSzPts val="1000"/>
              <a:buNone/>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L - Tekst og bilde mørkeblå">
  <p:cSld name="CUSTOM_4_1_2_1_1">
    <p:bg>
      <p:bgPr>
        <a:solidFill>
          <a:schemeClr val="dk1"/>
        </a:solidFill>
        <a:effectLst/>
      </p:bgPr>
    </p:bg>
    <p:spTree>
      <p:nvGrpSpPr>
        <p:cNvPr id="1" name="Shape 1021"/>
        <p:cNvGrpSpPr/>
        <p:nvPr/>
      </p:nvGrpSpPr>
      <p:grpSpPr>
        <a:xfrm>
          <a:off x="0" y="0"/>
          <a:ext cx="0" cy="0"/>
          <a:chOff x="0" y="0"/>
          <a:chExt cx="0" cy="0"/>
        </a:xfrm>
      </p:grpSpPr>
      <p:sp>
        <p:nvSpPr>
          <p:cNvPr id="1022" name="Google Shape;1022;p185"/>
          <p:cNvSpPr/>
          <p:nvPr/>
        </p:nvSpPr>
        <p:spPr>
          <a:xfrm>
            <a:off x="-8725" y="0"/>
            <a:ext cx="9144000" cy="51435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85"/>
          <p:cNvSpPr>
            <a:spLocks noGrp="1"/>
          </p:cNvSpPr>
          <p:nvPr>
            <p:ph type="pic" idx="2"/>
          </p:nvPr>
        </p:nvSpPr>
        <p:spPr>
          <a:xfrm>
            <a:off x="4443875" y="0"/>
            <a:ext cx="4691400" cy="5143500"/>
          </a:xfrm>
          <a:prstGeom prst="rect">
            <a:avLst/>
          </a:prstGeom>
          <a:noFill/>
          <a:ln>
            <a:noFill/>
          </a:ln>
        </p:spPr>
      </p:sp>
      <p:sp>
        <p:nvSpPr>
          <p:cNvPr id="1024" name="Google Shape;1024;p185"/>
          <p:cNvSpPr txBox="1">
            <a:spLocks noGrp="1"/>
          </p:cNvSpPr>
          <p:nvPr>
            <p:ph type="subTitle" idx="1"/>
          </p:nvPr>
        </p:nvSpPr>
        <p:spPr>
          <a:xfrm>
            <a:off x="360000" y="956525"/>
            <a:ext cx="3302400" cy="3029100"/>
          </a:xfrm>
          <a:prstGeom prst="rect">
            <a:avLst/>
          </a:prstGeom>
          <a:ln>
            <a:noFill/>
          </a:ln>
        </p:spPr>
        <p:txBody>
          <a:bodyPr spcFirstLastPara="1" wrap="square" lIns="91425" tIns="45700" rIns="91425" bIns="45700" anchor="t" anchorCtr="0">
            <a:noAutofit/>
          </a:bodyPr>
          <a:lstStyle>
            <a:lvl1pPr lvl="0">
              <a:spcBef>
                <a:spcPts val="640"/>
              </a:spcBef>
              <a:spcAft>
                <a:spcPts val="0"/>
              </a:spcAft>
              <a:buClr>
                <a:schemeClr val="lt1"/>
              </a:buClr>
              <a:buSzPts val="1600"/>
              <a:buNone/>
              <a:defRPr sz="1600">
                <a:solidFill>
                  <a:schemeClr val="lt1"/>
                </a:solidFill>
              </a:defRPr>
            </a:lvl1pPr>
            <a:lvl2pPr lvl="1">
              <a:spcBef>
                <a:spcPts val="560"/>
              </a:spcBef>
              <a:spcAft>
                <a:spcPts val="0"/>
              </a:spcAft>
              <a:buSzPts val="1400"/>
              <a:buNone/>
              <a:defRPr/>
            </a:lvl2pPr>
            <a:lvl3pPr lvl="2">
              <a:spcBef>
                <a:spcPts val="480"/>
              </a:spcBef>
              <a:spcAft>
                <a:spcPts val="0"/>
              </a:spcAft>
              <a:buSzPts val="1200"/>
              <a:buNone/>
              <a:defRPr/>
            </a:lvl3pPr>
            <a:lvl4pPr lvl="3">
              <a:spcBef>
                <a:spcPts val="400"/>
              </a:spcBef>
              <a:spcAft>
                <a:spcPts val="0"/>
              </a:spcAft>
              <a:buSzPts val="1000"/>
              <a:buNone/>
              <a:defRPr/>
            </a:lvl4pPr>
            <a:lvl5pPr lvl="4">
              <a:spcBef>
                <a:spcPts val="400"/>
              </a:spcBef>
              <a:spcAft>
                <a:spcPts val="0"/>
              </a:spcAft>
              <a:buSzPts val="1000"/>
              <a:buNone/>
              <a:defRPr/>
            </a:lvl5pPr>
            <a:lvl6pPr lvl="5">
              <a:spcBef>
                <a:spcPts val="400"/>
              </a:spcBef>
              <a:spcAft>
                <a:spcPts val="0"/>
              </a:spcAft>
              <a:buSzPts val="1000"/>
              <a:buNone/>
              <a:defRPr/>
            </a:lvl6pPr>
            <a:lvl7pPr lvl="6">
              <a:spcBef>
                <a:spcPts val="400"/>
              </a:spcBef>
              <a:spcAft>
                <a:spcPts val="0"/>
              </a:spcAft>
              <a:buSzPts val="1000"/>
              <a:buNone/>
              <a:defRPr/>
            </a:lvl7pPr>
            <a:lvl8pPr lvl="7">
              <a:spcBef>
                <a:spcPts val="400"/>
              </a:spcBef>
              <a:spcAft>
                <a:spcPts val="0"/>
              </a:spcAft>
              <a:buSzPts val="1000"/>
              <a:buNone/>
              <a:defRPr/>
            </a:lvl8pPr>
            <a:lvl9pPr lvl="8">
              <a:spcBef>
                <a:spcPts val="400"/>
              </a:spcBef>
              <a:spcAft>
                <a:spcPts val="0"/>
              </a:spcAft>
              <a:buSzPts val="1000"/>
              <a:buNone/>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M - Tekst og bilde lyseblå">
  <p:cSld name="CUSTOM_4_1_2_1_2">
    <p:bg>
      <p:bgPr>
        <a:solidFill>
          <a:schemeClr val="dk1"/>
        </a:solidFill>
        <a:effectLst/>
      </p:bgPr>
    </p:bg>
    <p:spTree>
      <p:nvGrpSpPr>
        <p:cNvPr id="1" name="Shape 1025"/>
        <p:cNvGrpSpPr/>
        <p:nvPr/>
      </p:nvGrpSpPr>
      <p:grpSpPr>
        <a:xfrm>
          <a:off x="0" y="0"/>
          <a:ext cx="0" cy="0"/>
          <a:chOff x="0" y="0"/>
          <a:chExt cx="0" cy="0"/>
        </a:xfrm>
      </p:grpSpPr>
      <p:sp>
        <p:nvSpPr>
          <p:cNvPr id="1026" name="Google Shape;1026;p186"/>
          <p:cNvSpPr/>
          <p:nvPr/>
        </p:nvSpPr>
        <p:spPr>
          <a:xfrm>
            <a:off x="-8725" y="0"/>
            <a:ext cx="9144000" cy="514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86"/>
          <p:cNvSpPr>
            <a:spLocks noGrp="1"/>
          </p:cNvSpPr>
          <p:nvPr>
            <p:ph type="pic" idx="2"/>
          </p:nvPr>
        </p:nvSpPr>
        <p:spPr>
          <a:xfrm>
            <a:off x="4443875" y="0"/>
            <a:ext cx="4691400" cy="5143500"/>
          </a:xfrm>
          <a:prstGeom prst="rect">
            <a:avLst/>
          </a:prstGeom>
          <a:noFill/>
          <a:ln>
            <a:noFill/>
          </a:ln>
        </p:spPr>
      </p:sp>
      <p:sp>
        <p:nvSpPr>
          <p:cNvPr id="1028" name="Google Shape;1028;p186"/>
          <p:cNvSpPr txBox="1">
            <a:spLocks noGrp="1"/>
          </p:cNvSpPr>
          <p:nvPr>
            <p:ph type="subTitle" idx="1"/>
          </p:nvPr>
        </p:nvSpPr>
        <p:spPr>
          <a:xfrm>
            <a:off x="360000" y="956525"/>
            <a:ext cx="3302400" cy="3029100"/>
          </a:xfrm>
          <a:prstGeom prst="rect">
            <a:avLst/>
          </a:prstGeom>
          <a:ln>
            <a:noFill/>
          </a:ln>
        </p:spPr>
        <p:txBody>
          <a:bodyPr spcFirstLastPara="1" wrap="square" lIns="91425" tIns="45700" rIns="91425" bIns="45700" anchor="t" anchorCtr="0">
            <a:noAutofit/>
          </a:bodyPr>
          <a:lstStyle>
            <a:lvl1pPr lvl="0">
              <a:spcBef>
                <a:spcPts val="640"/>
              </a:spcBef>
              <a:spcAft>
                <a:spcPts val="0"/>
              </a:spcAft>
              <a:buClr>
                <a:schemeClr val="lt1"/>
              </a:buClr>
              <a:buSzPts val="1600"/>
              <a:buNone/>
              <a:defRPr sz="1600">
                <a:solidFill>
                  <a:schemeClr val="lt1"/>
                </a:solidFill>
              </a:defRPr>
            </a:lvl1pPr>
            <a:lvl2pPr lvl="1">
              <a:spcBef>
                <a:spcPts val="560"/>
              </a:spcBef>
              <a:spcAft>
                <a:spcPts val="0"/>
              </a:spcAft>
              <a:buSzPts val="1400"/>
              <a:buNone/>
              <a:defRPr/>
            </a:lvl2pPr>
            <a:lvl3pPr lvl="2">
              <a:spcBef>
                <a:spcPts val="480"/>
              </a:spcBef>
              <a:spcAft>
                <a:spcPts val="0"/>
              </a:spcAft>
              <a:buSzPts val="1200"/>
              <a:buNone/>
              <a:defRPr/>
            </a:lvl3pPr>
            <a:lvl4pPr lvl="3">
              <a:spcBef>
                <a:spcPts val="400"/>
              </a:spcBef>
              <a:spcAft>
                <a:spcPts val="0"/>
              </a:spcAft>
              <a:buSzPts val="1000"/>
              <a:buNone/>
              <a:defRPr/>
            </a:lvl4pPr>
            <a:lvl5pPr lvl="4">
              <a:spcBef>
                <a:spcPts val="400"/>
              </a:spcBef>
              <a:spcAft>
                <a:spcPts val="0"/>
              </a:spcAft>
              <a:buSzPts val="1000"/>
              <a:buNone/>
              <a:defRPr/>
            </a:lvl5pPr>
            <a:lvl6pPr lvl="5">
              <a:spcBef>
                <a:spcPts val="400"/>
              </a:spcBef>
              <a:spcAft>
                <a:spcPts val="0"/>
              </a:spcAft>
              <a:buSzPts val="1000"/>
              <a:buNone/>
              <a:defRPr/>
            </a:lvl6pPr>
            <a:lvl7pPr lvl="6">
              <a:spcBef>
                <a:spcPts val="400"/>
              </a:spcBef>
              <a:spcAft>
                <a:spcPts val="0"/>
              </a:spcAft>
              <a:buSzPts val="1000"/>
              <a:buNone/>
              <a:defRPr/>
            </a:lvl7pPr>
            <a:lvl8pPr lvl="7">
              <a:spcBef>
                <a:spcPts val="400"/>
              </a:spcBef>
              <a:spcAft>
                <a:spcPts val="0"/>
              </a:spcAft>
              <a:buSzPts val="1000"/>
              <a:buNone/>
              <a:defRPr/>
            </a:lvl8pPr>
            <a:lvl9pPr lvl="8">
              <a:spcBef>
                <a:spcPts val="400"/>
              </a:spcBef>
              <a:spcAft>
                <a:spcPts val="0"/>
              </a:spcAft>
              <a:buSzPts val="1000"/>
              <a:buNone/>
              <a:defRPr/>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N - Tekst og bilde grønn">
  <p:cSld name="CUSTOM_4_1_2">
    <p:bg>
      <p:bgPr>
        <a:solidFill>
          <a:schemeClr val="accent6"/>
        </a:solidFill>
        <a:effectLst/>
      </p:bgPr>
    </p:bg>
    <p:spTree>
      <p:nvGrpSpPr>
        <p:cNvPr id="1" name="Shape 1029"/>
        <p:cNvGrpSpPr/>
        <p:nvPr/>
      </p:nvGrpSpPr>
      <p:grpSpPr>
        <a:xfrm>
          <a:off x="0" y="0"/>
          <a:ext cx="0" cy="0"/>
          <a:chOff x="0" y="0"/>
          <a:chExt cx="0" cy="0"/>
        </a:xfrm>
      </p:grpSpPr>
      <p:sp>
        <p:nvSpPr>
          <p:cNvPr id="1030" name="Google Shape;1030;p187"/>
          <p:cNvSpPr/>
          <p:nvPr/>
        </p:nvSpPr>
        <p:spPr>
          <a:xfrm>
            <a:off x="0" y="0"/>
            <a:ext cx="9144000" cy="51435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accent6"/>
              </a:highlight>
            </a:endParaRPr>
          </a:p>
        </p:txBody>
      </p:sp>
      <p:sp>
        <p:nvSpPr>
          <p:cNvPr id="1031" name="Google Shape;1031;p187"/>
          <p:cNvSpPr>
            <a:spLocks noGrp="1"/>
          </p:cNvSpPr>
          <p:nvPr>
            <p:ph type="pic" idx="2"/>
          </p:nvPr>
        </p:nvSpPr>
        <p:spPr>
          <a:xfrm>
            <a:off x="4382675" y="125"/>
            <a:ext cx="4761000" cy="5143500"/>
          </a:xfrm>
          <a:prstGeom prst="rect">
            <a:avLst/>
          </a:prstGeom>
          <a:noFill/>
          <a:ln>
            <a:noFill/>
          </a:ln>
        </p:spPr>
      </p:sp>
      <p:sp>
        <p:nvSpPr>
          <p:cNvPr id="1032" name="Google Shape;1032;p187"/>
          <p:cNvSpPr txBox="1">
            <a:spLocks noGrp="1"/>
          </p:cNvSpPr>
          <p:nvPr>
            <p:ph type="subTitle" idx="1"/>
          </p:nvPr>
        </p:nvSpPr>
        <p:spPr>
          <a:xfrm>
            <a:off x="360000" y="956525"/>
            <a:ext cx="3302400" cy="3029100"/>
          </a:xfrm>
          <a:prstGeom prst="rect">
            <a:avLst/>
          </a:prstGeom>
          <a:ln>
            <a:noFill/>
          </a:ln>
        </p:spPr>
        <p:txBody>
          <a:bodyPr spcFirstLastPara="1" wrap="square" lIns="91425" tIns="45700" rIns="91425" bIns="45700" anchor="t" anchorCtr="0">
            <a:noAutofit/>
          </a:bodyPr>
          <a:lstStyle>
            <a:lvl1pPr lvl="0">
              <a:spcBef>
                <a:spcPts val="640"/>
              </a:spcBef>
              <a:spcAft>
                <a:spcPts val="0"/>
              </a:spcAft>
              <a:buClr>
                <a:schemeClr val="lt1"/>
              </a:buClr>
              <a:buSzPts val="1600"/>
              <a:buNone/>
              <a:defRPr sz="1600">
                <a:solidFill>
                  <a:schemeClr val="lt1"/>
                </a:solidFill>
              </a:defRPr>
            </a:lvl1pPr>
            <a:lvl2pPr lvl="1">
              <a:spcBef>
                <a:spcPts val="560"/>
              </a:spcBef>
              <a:spcAft>
                <a:spcPts val="0"/>
              </a:spcAft>
              <a:buSzPts val="1400"/>
              <a:buNone/>
              <a:defRPr/>
            </a:lvl2pPr>
            <a:lvl3pPr lvl="2">
              <a:spcBef>
                <a:spcPts val="480"/>
              </a:spcBef>
              <a:spcAft>
                <a:spcPts val="0"/>
              </a:spcAft>
              <a:buSzPts val="1200"/>
              <a:buNone/>
              <a:defRPr/>
            </a:lvl3pPr>
            <a:lvl4pPr lvl="3">
              <a:spcBef>
                <a:spcPts val="400"/>
              </a:spcBef>
              <a:spcAft>
                <a:spcPts val="0"/>
              </a:spcAft>
              <a:buSzPts val="1000"/>
              <a:buNone/>
              <a:defRPr/>
            </a:lvl4pPr>
            <a:lvl5pPr lvl="4">
              <a:spcBef>
                <a:spcPts val="400"/>
              </a:spcBef>
              <a:spcAft>
                <a:spcPts val="0"/>
              </a:spcAft>
              <a:buSzPts val="1000"/>
              <a:buNone/>
              <a:defRPr/>
            </a:lvl5pPr>
            <a:lvl6pPr lvl="5">
              <a:spcBef>
                <a:spcPts val="400"/>
              </a:spcBef>
              <a:spcAft>
                <a:spcPts val="0"/>
              </a:spcAft>
              <a:buSzPts val="1000"/>
              <a:buNone/>
              <a:defRPr/>
            </a:lvl6pPr>
            <a:lvl7pPr lvl="6">
              <a:spcBef>
                <a:spcPts val="400"/>
              </a:spcBef>
              <a:spcAft>
                <a:spcPts val="0"/>
              </a:spcAft>
              <a:buSzPts val="1000"/>
              <a:buNone/>
              <a:defRPr/>
            </a:lvl7pPr>
            <a:lvl8pPr lvl="7">
              <a:spcBef>
                <a:spcPts val="400"/>
              </a:spcBef>
              <a:spcAft>
                <a:spcPts val="0"/>
              </a:spcAft>
              <a:buSzPts val="1000"/>
              <a:buNone/>
              <a:defRPr/>
            </a:lvl8pPr>
            <a:lvl9pPr lvl="8">
              <a:spcBef>
                <a:spcPts val="400"/>
              </a:spcBef>
              <a:spcAft>
                <a:spcPts val="0"/>
              </a:spcAft>
              <a:buSzPts val="1000"/>
              <a:buNone/>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O - Tekst og bilde rosa">
  <p:cSld name="CUSTOM_4_1_2_2">
    <p:bg>
      <p:bgPr>
        <a:solidFill>
          <a:schemeClr val="accent6"/>
        </a:solidFill>
        <a:effectLst/>
      </p:bgPr>
    </p:bg>
    <p:spTree>
      <p:nvGrpSpPr>
        <p:cNvPr id="1" name="Shape 1033"/>
        <p:cNvGrpSpPr/>
        <p:nvPr/>
      </p:nvGrpSpPr>
      <p:grpSpPr>
        <a:xfrm>
          <a:off x="0" y="0"/>
          <a:ext cx="0" cy="0"/>
          <a:chOff x="0" y="0"/>
          <a:chExt cx="0" cy="0"/>
        </a:xfrm>
      </p:grpSpPr>
      <p:sp>
        <p:nvSpPr>
          <p:cNvPr id="1034" name="Google Shape;1034;p188"/>
          <p:cNvSpPr/>
          <p:nvPr/>
        </p:nvSpPr>
        <p:spPr>
          <a:xfrm>
            <a:off x="0" y="0"/>
            <a:ext cx="91440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accent6"/>
              </a:highlight>
            </a:endParaRPr>
          </a:p>
        </p:txBody>
      </p:sp>
      <p:sp>
        <p:nvSpPr>
          <p:cNvPr id="1035" name="Google Shape;1035;p188"/>
          <p:cNvSpPr>
            <a:spLocks noGrp="1"/>
          </p:cNvSpPr>
          <p:nvPr>
            <p:ph type="pic" idx="2"/>
          </p:nvPr>
        </p:nvSpPr>
        <p:spPr>
          <a:xfrm>
            <a:off x="4382675" y="125"/>
            <a:ext cx="4761000" cy="5143500"/>
          </a:xfrm>
          <a:prstGeom prst="rect">
            <a:avLst/>
          </a:prstGeom>
          <a:noFill/>
          <a:ln>
            <a:noFill/>
          </a:ln>
        </p:spPr>
      </p:sp>
      <p:sp>
        <p:nvSpPr>
          <p:cNvPr id="1036" name="Google Shape;1036;p188"/>
          <p:cNvSpPr txBox="1">
            <a:spLocks noGrp="1"/>
          </p:cNvSpPr>
          <p:nvPr>
            <p:ph type="subTitle" idx="1"/>
          </p:nvPr>
        </p:nvSpPr>
        <p:spPr>
          <a:xfrm>
            <a:off x="360000" y="956525"/>
            <a:ext cx="3302400" cy="3029100"/>
          </a:xfrm>
          <a:prstGeom prst="rect">
            <a:avLst/>
          </a:prstGeom>
          <a:ln>
            <a:noFill/>
          </a:ln>
        </p:spPr>
        <p:txBody>
          <a:bodyPr spcFirstLastPara="1" wrap="square" lIns="91425" tIns="45700" rIns="91425" bIns="45700" anchor="t" anchorCtr="0">
            <a:noAutofit/>
          </a:bodyPr>
          <a:lstStyle>
            <a:lvl1pPr lvl="0">
              <a:spcBef>
                <a:spcPts val="640"/>
              </a:spcBef>
              <a:spcAft>
                <a:spcPts val="0"/>
              </a:spcAft>
              <a:buClr>
                <a:schemeClr val="lt1"/>
              </a:buClr>
              <a:buSzPts val="1600"/>
              <a:buNone/>
              <a:defRPr sz="1600">
                <a:solidFill>
                  <a:schemeClr val="lt1"/>
                </a:solidFill>
              </a:defRPr>
            </a:lvl1pPr>
            <a:lvl2pPr lvl="1">
              <a:spcBef>
                <a:spcPts val="560"/>
              </a:spcBef>
              <a:spcAft>
                <a:spcPts val="0"/>
              </a:spcAft>
              <a:buSzPts val="1400"/>
              <a:buNone/>
              <a:defRPr/>
            </a:lvl2pPr>
            <a:lvl3pPr lvl="2">
              <a:spcBef>
                <a:spcPts val="480"/>
              </a:spcBef>
              <a:spcAft>
                <a:spcPts val="0"/>
              </a:spcAft>
              <a:buSzPts val="1200"/>
              <a:buNone/>
              <a:defRPr/>
            </a:lvl3pPr>
            <a:lvl4pPr lvl="3">
              <a:spcBef>
                <a:spcPts val="400"/>
              </a:spcBef>
              <a:spcAft>
                <a:spcPts val="0"/>
              </a:spcAft>
              <a:buSzPts val="1000"/>
              <a:buNone/>
              <a:defRPr/>
            </a:lvl4pPr>
            <a:lvl5pPr lvl="4">
              <a:spcBef>
                <a:spcPts val="400"/>
              </a:spcBef>
              <a:spcAft>
                <a:spcPts val="0"/>
              </a:spcAft>
              <a:buSzPts val="1000"/>
              <a:buNone/>
              <a:defRPr/>
            </a:lvl5pPr>
            <a:lvl6pPr lvl="5">
              <a:spcBef>
                <a:spcPts val="400"/>
              </a:spcBef>
              <a:spcAft>
                <a:spcPts val="0"/>
              </a:spcAft>
              <a:buSzPts val="1000"/>
              <a:buNone/>
              <a:defRPr/>
            </a:lvl6pPr>
            <a:lvl7pPr lvl="6">
              <a:spcBef>
                <a:spcPts val="400"/>
              </a:spcBef>
              <a:spcAft>
                <a:spcPts val="0"/>
              </a:spcAft>
              <a:buSzPts val="1000"/>
              <a:buNone/>
              <a:defRPr/>
            </a:lvl7pPr>
            <a:lvl8pPr lvl="7">
              <a:spcBef>
                <a:spcPts val="400"/>
              </a:spcBef>
              <a:spcAft>
                <a:spcPts val="0"/>
              </a:spcAft>
              <a:buSzPts val="1000"/>
              <a:buNone/>
              <a:defRPr/>
            </a:lvl8pPr>
            <a:lvl9pPr lvl="8">
              <a:spcBef>
                <a:spcPts val="400"/>
              </a:spcBef>
              <a:spcAft>
                <a:spcPts val="0"/>
              </a:spcAft>
              <a:buSzPts val="1000"/>
              <a:buNone/>
              <a:defRPr/>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P - Todelt">
  <p:cSld name="CUSTOM_6">
    <p:spTree>
      <p:nvGrpSpPr>
        <p:cNvPr id="1" name="Shape 1037"/>
        <p:cNvGrpSpPr/>
        <p:nvPr/>
      </p:nvGrpSpPr>
      <p:grpSpPr>
        <a:xfrm>
          <a:off x="0" y="0"/>
          <a:ext cx="0" cy="0"/>
          <a:chOff x="0" y="0"/>
          <a:chExt cx="0" cy="0"/>
        </a:xfrm>
      </p:grpSpPr>
      <p:cxnSp>
        <p:nvCxnSpPr>
          <p:cNvPr id="1038" name="Google Shape;1038;p189"/>
          <p:cNvCxnSpPr/>
          <p:nvPr/>
        </p:nvCxnSpPr>
        <p:spPr>
          <a:xfrm>
            <a:off x="4494775" y="1018825"/>
            <a:ext cx="9600" cy="2629200"/>
          </a:xfrm>
          <a:prstGeom prst="straightConnector1">
            <a:avLst/>
          </a:prstGeom>
          <a:noFill/>
          <a:ln w="9525" cap="flat" cmpd="sng">
            <a:solidFill>
              <a:schemeClr val="dk1"/>
            </a:solidFill>
            <a:prstDash val="solid"/>
            <a:round/>
            <a:headEnd type="none" w="med" len="med"/>
            <a:tailEnd type="none" w="med" len="med"/>
          </a:ln>
        </p:spPr>
      </p:cxnSp>
      <p:sp>
        <p:nvSpPr>
          <p:cNvPr id="1039" name="Google Shape;1039;p189"/>
          <p:cNvSpPr txBox="1">
            <a:spLocks noGrp="1"/>
          </p:cNvSpPr>
          <p:nvPr>
            <p:ph type="title"/>
          </p:nvPr>
        </p:nvSpPr>
        <p:spPr>
          <a:xfrm>
            <a:off x="720000" y="1440000"/>
            <a:ext cx="3286500" cy="1807500"/>
          </a:xfrm>
          <a:prstGeom prst="rect">
            <a:avLst/>
          </a:prstGeom>
        </p:spPr>
        <p:txBody>
          <a:bodyPr spcFirstLastPara="1" wrap="square" lIns="91425" tIns="45700" rIns="91425" bIns="45700" anchor="t" anchorCtr="0">
            <a:noAutofit/>
          </a:bodyPr>
          <a:lstStyle>
            <a:lvl1pPr lvl="0">
              <a:spcBef>
                <a:spcPts val="0"/>
              </a:spcBef>
              <a:spcAft>
                <a:spcPts val="0"/>
              </a:spcAft>
              <a:buSzPts val="3000"/>
              <a:buNone/>
              <a:defRPr sz="3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0" name="Google Shape;1040;p189"/>
          <p:cNvSpPr txBox="1">
            <a:spLocks noGrp="1"/>
          </p:cNvSpPr>
          <p:nvPr>
            <p:ph type="subTitle" idx="1"/>
          </p:nvPr>
        </p:nvSpPr>
        <p:spPr>
          <a:xfrm>
            <a:off x="5123050" y="1434475"/>
            <a:ext cx="3112500" cy="1933200"/>
          </a:xfrm>
          <a:prstGeom prst="rect">
            <a:avLst/>
          </a:prstGeom>
          <a:ln>
            <a:noFill/>
          </a:ln>
        </p:spPr>
        <p:txBody>
          <a:bodyPr spcFirstLastPara="1" wrap="square" lIns="91425" tIns="45700" rIns="91425" bIns="45700" anchor="t" anchorCtr="0">
            <a:noAutofit/>
          </a:bodyPr>
          <a:lstStyle>
            <a:lvl1pPr lvl="0">
              <a:spcBef>
                <a:spcPts val="640"/>
              </a:spcBef>
              <a:spcAft>
                <a:spcPts val="0"/>
              </a:spcAft>
              <a:buClr>
                <a:schemeClr val="dk1"/>
              </a:buClr>
              <a:buSzPts val="1800"/>
              <a:buNone/>
              <a:defRPr sz="1800">
                <a:solidFill>
                  <a:schemeClr val="dk1"/>
                </a:solidFill>
              </a:defRPr>
            </a:lvl1pPr>
            <a:lvl2pPr lvl="1">
              <a:spcBef>
                <a:spcPts val="560"/>
              </a:spcBef>
              <a:spcAft>
                <a:spcPts val="0"/>
              </a:spcAft>
              <a:buSzPts val="1400"/>
              <a:buNone/>
              <a:defRPr/>
            </a:lvl2pPr>
            <a:lvl3pPr lvl="2">
              <a:spcBef>
                <a:spcPts val="480"/>
              </a:spcBef>
              <a:spcAft>
                <a:spcPts val="0"/>
              </a:spcAft>
              <a:buSzPts val="1200"/>
              <a:buNone/>
              <a:defRPr/>
            </a:lvl3pPr>
            <a:lvl4pPr lvl="3">
              <a:spcBef>
                <a:spcPts val="400"/>
              </a:spcBef>
              <a:spcAft>
                <a:spcPts val="0"/>
              </a:spcAft>
              <a:buSzPts val="1000"/>
              <a:buNone/>
              <a:defRPr/>
            </a:lvl4pPr>
            <a:lvl5pPr lvl="4">
              <a:spcBef>
                <a:spcPts val="400"/>
              </a:spcBef>
              <a:spcAft>
                <a:spcPts val="0"/>
              </a:spcAft>
              <a:buSzPts val="1000"/>
              <a:buNone/>
              <a:defRPr/>
            </a:lvl5pPr>
            <a:lvl6pPr lvl="5">
              <a:spcBef>
                <a:spcPts val="400"/>
              </a:spcBef>
              <a:spcAft>
                <a:spcPts val="0"/>
              </a:spcAft>
              <a:buSzPts val="1000"/>
              <a:buNone/>
              <a:defRPr/>
            </a:lvl6pPr>
            <a:lvl7pPr lvl="6">
              <a:spcBef>
                <a:spcPts val="400"/>
              </a:spcBef>
              <a:spcAft>
                <a:spcPts val="0"/>
              </a:spcAft>
              <a:buSzPts val="1000"/>
              <a:buNone/>
              <a:defRPr/>
            </a:lvl7pPr>
            <a:lvl8pPr lvl="7">
              <a:spcBef>
                <a:spcPts val="400"/>
              </a:spcBef>
              <a:spcAft>
                <a:spcPts val="0"/>
              </a:spcAft>
              <a:buSzPts val="1000"/>
              <a:buNone/>
              <a:defRPr/>
            </a:lvl8pPr>
            <a:lvl9pPr lvl="8">
              <a:spcBef>
                <a:spcPts val="400"/>
              </a:spcBef>
              <a:spcAft>
                <a:spcPts val="0"/>
              </a:spcAft>
              <a:buSzPts val="1000"/>
              <a:buNone/>
              <a:defRPr/>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Q  - Todelt mørkeblå">
  <p:cSld name="CUSTOM_6_1_1">
    <p:spTree>
      <p:nvGrpSpPr>
        <p:cNvPr id="1" name="Shape 1041"/>
        <p:cNvGrpSpPr/>
        <p:nvPr/>
      </p:nvGrpSpPr>
      <p:grpSpPr>
        <a:xfrm>
          <a:off x="0" y="0"/>
          <a:ext cx="0" cy="0"/>
          <a:chOff x="0" y="0"/>
          <a:chExt cx="0" cy="0"/>
        </a:xfrm>
      </p:grpSpPr>
      <p:sp>
        <p:nvSpPr>
          <p:cNvPr id="1042" name="Google Shape;1042;p190"/>
          <p:cNvSpPr/>
          <p:nvPr/>
        </p:nvSpPr>
        <p:spPr>
          <a:xfrm>
            <a:off x="-28900" y="-73400"/>
            <a:ext cx="9231000" cy="5277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43" name="Google Shape;1043;p190"/>
          <p:cNvCxnSpPr/>
          <p:nvPr/>
        </p:nvCxnSpPr>
        <p:spPr>
          <a:xfrm>
            <a:off x="4494775" y="1018825"/>
            <a:ext cx="9600" cy="2629200"/>
          </a:xfrm>
          <a:prstGeom prst="straightConnector1">
            <a:avLst/>
          </a:prstGeom>
          <a:noFill/>
          <a:ln w="9525" cap="flat" cmpd="sng">
            <a:solidFill>
              <a:schemeClr val="lt1"/>
            </a:solidFill>
            <a:prstDash val="solid"/>
            <a:round/>
            <a:headEnd type="none" w="med" len="med"/>
            <a:tailEnd type="none" w="med" len="med"/>
          </a:ln>
        </p:spPr>
      </p:cxnSp>
      <p:sp>
        <p:nvSpPr>
          <p:cNvPr id="1044" name="Google Shape;1044;p190"/>
          <p:cNvSpPr txBox="1">
            <a:spLocks noGrp="1"/>
          </p:cNvSpPr>
          <p:nvPr>
            <p:ph type="title"/>
          </p:nvPr>
        </p:nvSpPr>
        <p:spPr>
          <a:xfrm>
            <a:off x="720000" y="1440000"/>
            <a:ext cx="3286500" cy="1807500"/>
          </a:xfrm>
          <a:prstGeom prst="rect">
            <a:avLst/>
          </a:prstGeom>
        </p:spPr>
        <p:txBody>
          <a:bodyPr spcFirstLastPara="1" wrap="square" lIns="91425" tIns="45700" rIns="91425" bIns="45700" anchor="t" anchorCtr="0">
            <a:noAutofit/>
          </a:bodyPr>
          <a:lstStyle>
            <a:lvl1pPr lvl="0">
              <a:spcBef>
                <a:spcPts val="0"/>
              </a:spcBef>
              <a:spcAft>
                <a:spcPts val="0"/>
              </a:spcAft>
              <a:buClr>
                <a:schemeClr val="lt1"/>
              </a:buClr>
              <a:buSzPts val="3000"/>
              <a:buNone/>
              <a:defRPr sz="3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5" name="Google Shape;1045;p190"/>
          <p:cNvSpPr txBox="1">
            <a:spLocks noGrp="1"/>
          </p:cNvSpPr>
          <p:nvPr>
            <p:ph type="subTitle" idx="1"/>
          </p:nvPr>
        </p:nvSpPr>
        <p:spPr>
          <a:xfrm>
            <a:off x="5123050" y="1434475"/>
            <a:ext cx="3112500" cy="1933200"/>
          </a:xfrm>
          <a:prstGeom prst="rect">
            <a:avLst/>
          </a:prstGeom>
          <a:ln>
            <a:noFill/>
          </a:ln>
        </p:spPr>
        <p:txBody>
          <a:bodyPr spcFirstLastPara="1" wrap="square" lIns="91425" tIns="45700" rIns="91425" bIns="45700" anchor="t" anchorCtr="0">
            <a:noAutofit/>
          </a:bodyPr>
          <a:lstStyle>
            <a:lvl1pPr lvl="0">
              <a:spcBef>
                <a:spcPts val="640"/>
              </a:spcBef>
              <a:spcAft>
                <a:spcPts val="0"/>
              </a:spcAft>
              <a:buClr>
                <a:schemeClr val="lt1"/>
              </a:buClr>
              <a:buSzPts val="1600"/>
              <a:buNone/>
              <a:defRPr sz="1600">
                <a:solidFill>
                  <a:schemeClr val="lt1"/>
                </a:solidFill>
              </a:defRPr>
            </a:lvl1pPr>
            <a:lvl2pPr lvl="1">
              <a:spcBef>
                <a:spcPts val="560"/>
              </a:spcBef>
              <a:spcAft>
                <a:spcPts val="0"/>
              </a:spcAft>
              <a:buSzPts val="1400"/>
              <a:buNone/>
              <a:defRPr/>
            </a:lvl2pPr>
            <a:lvl3pPr lvl="2">
              <a:spcBef>
                <a:spcPts val="480"/>
              </a:spcBef>
              <a:spcAft>
                <a:spcPts val="0"/>
              </a:spcAft>
              <a:buSzPts val="1200"/>
              <a:buNone/>
              <a:defRPr/>
            </a:lvl3pPr>
            <a:lvl4pPr lvl="3">
              <a:spcBef>
                <a:spcPts val="400"/>
              </a:spcBef>
              <a:spcAft>
                <a:spcPts val="0"/>
              </a:spcAft>
              <a:buSzPts val="1000"/>
              <a:buNone/>
              <a:defRPr/>
            </a:lvl4pPr>
            <a:lvl5pPr lvl="4">
              <a:spcBef>
                <a:spcPts val="400"/>
              </a:spcBef>
              <a:spcAft>
                <a:spcPts val="0"/>
              </a:spcAft>
              <a:buSzPts val="1000"/>
              <a:buNone/>
              <a:defRPr/>
            </a:lvl5pPr>
            <a:lvl6pPr lvl="5">
              <a:spcBef>
                <a:spcPts val="400"/>
              </a:spcBef>
              <a:spcAft>
                <a:spcPts val="0"/>
              </a:spcAft>
              <a:buSzPts val="1000"/>
              <a:buNone/>
              <a:defRPr/>
            </a:lvl6pPr>
            <a:lvl7pPr lvl="6">
              <a:spcBef>
                <a:spcPts val="400"/>
              </a:spcBef>
              <a:spcAft>
                <a:spcPts val="0"/>
              </a:spcAft>
              <a:buSzPts val="1000"/>
              <a:buNone/>
              <a:defRPr/>
            </a:lvl7pPr>
            <a:lvl8pPr lvl="7">
              <a:spcBef>
                <a:spcPts val="400"/>
              </a:spcBef>
              <a:spcAft>
                <a:spcPts val="0"/>
              </a:spcAft>
              <a:buSzPts val="1000"/>
              <a:buNone/>
              <a:defRPr/>
            </a:lvl8pPr>
            <a:lvl9pPr lvl="8">
              <a:spcBef>
                <a:spcPts val="400"/>
              </a:spcBef>
              <a:spcAft>
                <a:spcPts val="0"/>
              </a:spcAft>
              <a:buSzPts val="10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Forside 4">
  <p:cSld name="1_Forside 4">
    <p:spTree>
      <p:nvGrpSpPr>
        <p:cNvPr id="1" name="Shape 88"/>
        <p:cNvGrpSpPr/>
        <p:nvPr/>
      </p:nvGrpSpPr>
      <p:grpSpPr>
        <a:xfrm>
          <a:off x="0" y="0"/>
          <a:ext cx="0" cy="0"/>
          <a:chOff x="0" y="0"/>
          <a:chExt cx="0" cy="0"/>
        </a:xfrm>
      </p:grpSpPr>
      <p:sp>
        <p:nvSpPr>
          <p:cNvPr id="89" name="Google Shape;89;p19"/>
          <p:cNvSpPr/>
          <p:nvPr/>
        </p:nvSpPr>
        <p:spPr>
          <a:xfrm>
            <a:off x="255493" y="242607"/>
            <a:ext cx="8633100" cy="4739100"/>
          </a:xfrm>
          <a:prstGeom prst="rect">
            <a:avLst/>
          </a:prstGeom>
          <a:solidFill>
            <a:srgbClr val="E4D6DF">
              <a:alpha val="2392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0" name="Google Shape;90;p19" descr="Et bilde som inneholder logo, symbol, Grafikk, Font&#10;&#10;Automatisk generert beskrivelse"/>
          <p:cNvPicPr preferRelativeResize="0"/>
          <p:nvPr/>
        </p:nvPicPr>
        <p:blipFill rotWithShape="1">
          <a:blip r:embed="rId2">
            <a:alphaModFix/>
          </a:blip>
          <a:srcRect/>
          <a:stretch/>
        </p:blipFill>
        <p:spPr>
          <a:xfrm>
            <a:off x="6815372" y="1523668"/>
            <a:ext cx="2003628" cy="3782853"/>
          </a:xfrm>
          <a:prstGeom prst="rect">
            <a:avLst/>
          </a:prstGeom>
          <a:noFill/>
          <a:ln>
            <a:noFill/>
          </a:ln>
        </p:spPr>
      </p:pic>
      <p:sp>
        <p:nvSpPr>
          <p:cNvPr id="91" name="Google Shape;91;p19"/>
          <p:cNvSpPr txBox="1">
            <a:spLocks noGrp="1"/>
          </p:cNvSpPr>
          <p:nvPr>
            <p:ph type="body" idx="1"/>
          </p:nvPr>
        </p:nvSpPr>
        <p:spPr>
          <a:xfrm>
            <a:off x="1457319" y="3732258"/>
            <a:ext cx="3981300" cy="4902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500"/>
              <a:buNone/>
              <a:defRPr sz="15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2" name="Google Shape;92;p19"/>
          <p:cNvSpPr txBox="1">
            <a:spLocks noGrp="1"/>
          </p:cNvSpPr>
          <p:nvPr>
            <p:ph type="title"/>
          </p:nvPr>
        </p:nvSpPr>
        <p:spPr>
          <a:xfrm>
            <a:off x="1457319" y="2657635"/>
            <a:ext cx="55353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3" name="Google Shape;93;p19"/>
          <p:cNvSpPr txBox="1"/>
          <p:nvPr/>
        </p:nvSpPr>
        <p:spPr>
          <a:xfrm>
            <a:off x="1457319" y="4574102"/>
            <a:ext cx="1735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pic>
        <p:nvPicPr>
          <p:cNvPr id="94" name="Google Shape;94;p19" descr="Et bilde som inneholder Font, Grafikk, grafisk design, skjermbilde&#10;&#10;KI-generert innhold kan være feil."/>
          <p:cNvPicPr preferRelativeResize="0"/>
          <p:nvPr/>
        </p:nvPicPr>
        <p:blipFill rotWithShape="1">
          <a:blip r:embed="rId3">
            <a:alphaModFix/>
          </a:blip>
          <a:srcRect/>
          <a:stretch/>
        </p:blipFill>
        <p:spPr>
          <a:xfrm>
            <a:off x="690166" y="538417"/>
            <a:ext cx="2209916" cy="1587866"/>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R - Todelt rosa">
  <p:cSld name="CUSTOM_6_1_1_1">
    <p:spTree>
      <p:nvGrpSpPr>
        <p:cNvPr id="1" name="Shape 1046"/>
        <p:cNvGrpSpPr/>
        <p:nvPr/>
      </p:nvGrpSpPr>
      <p:grpSpPr>
        <a:xfrm>
          <a:off x="0" y="0"/>
          <a:ext cx="0" cy="0"/>
          <a:chOff x="0" y="0"/>
          <a:chExt cx="0" cy="0"/>
        </a:xfrm>
      </p:grpSpPr>
      <p:sp>
        <p:nvSpPr>
          <p:cNvPr id="1047" name="Google Shape;1047;p191"/>
          <p:cNvSpPr/>
          <p:nvPr/>
        </p:nvSpPr>
        <p:spPr>
          <a:xfrm>
            <a:off x="-28900" y="-73400"/>
            <a:ext cx="9231000" cy="5306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48" name="Google Shape;1048;p191"/>
          <p:cNvCxnSpPr/>
          <p:nvPr/>
        </p:nvCxnSpPr>
        <p:spPr>
          <a:xfrm>
            <a:off x="4494775" y="1018825"/>
            <a:ext cx="9600" cy="2629200"/>
          </a:xfrm>
          <a:prstGeom prst="straightConnector1">
            <a:avLst/>
          </a:prstGeom>
          <a:noFill/>
          <a:ln w="9525" cap="flat" cmpd="sng">
            <a:solidFill>
              <a:schemeClr val="lt1"/>
            </a:solidFill>
            <a:prstDash val="solid"/>
            <a:round/>
            <a:headEnd type="none" w="med" len="med"/>
            <a:tailEnd type="none" w="med" len="med"/>
          </a:ln>
        </p:spPr>
      </p:cxnSp>
      <p:sp>
        <p:nvSpPr>
          <p:cNvPr id="1049" name="Google Shape;1049;p191"/>
          <p:cNvSpPr txBox="1">
            <a:spLocks noGrp="1"/>
          </p:cNvSpPr>
          <p:nvPr>
            <p:ph type="title"/>
          </p:nvPr>
        </p:nvSpPr>
        <p:spPr>
          <a:xfrm>
            <a:off x="720000" y="1440000"/>
            <a:ext cx="3286500" cy="1807500"/>
          </a:xfrm>
          <a:prstGeom prst="rect">
            <a:avLst/>
          </a:prstGeom>
        </p:spPr>
        <p:txBody>
          <a:bodyPr spcFirstLastPara="1" wrap="square" lIns="91425" tIns="45700" rIns="91425" bIns="45700" anchor="t" anchorCtr="0">
            <a:noAutofit/>
          </a:bodyPr>
          <a:lstStyle>
            <a:lvl1pPr lvl="0">
              <a:spcBef>
                <a:spcPts val="0"/>
              </a:spcBef>
              <a:spcAft>
                <a:spcPts val="0"/>
              </a:spcAft>
              <a:buClr>
                <a:schemeClr val="lt1"/>
              </a:buClr>
              <a:buSzPts val="3000"/>
              <a:buNone/>
              <a:defRPr sz="3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0" name="Google Shape;1050;p191"/>
          <p:cNvSpPr txBox="1">
            <a:spLocks noGrp="1"/>
          </p:cNvSpPr>
          <p:nvPr>
            <p:ph type="subTitle" idx="1"/>
          </p:nvPr>
        </p:nvSpPr>
        <p:spPr>
          <a:xfrm>
            <a:off x="5123050" y="1434475"/>
            <a:ext cx="3112500" cy="1933200"/>
          </a:xfrm>
          <a:prstGeom prst="rect">
            <a:avLst/>
          </a:prstGeom>
          <a:ln>
            <a:noFill/>
          </a:ln>
        </p:spPr>
        <p:txBody>
          <a:bodyPr spcFirstLastPara="1" wrap="square" lIns="91425" tIns="45700" rIns="91425" bIns="45700" anchor="t" anchorCtr="0">
            <a:noAutofit/>
          </a:bodyPr>
          <a:lstStyle>
            <a:lvl1pPr lvl="0">
              <a:spcBef>
                <a:spcPts val="640"/>
              </a:spcBef>
              <a:spcAft>
                <a:spcPts val="0"/>
              </a:spcAft>
              <a:buClr>
                <a:schemeClr val="lt1"/>
              </a:buClr>
              <a:buSzPts val="1600"/>
              <a:buNone/>
              <a:defRPr sz="1600">
                <a:solidFill>
                  <a:schemeClr val="lt1"/>
                </a:solidFill>
              </a:defRPr>
            </a:lvl1pPr>
            <a:lvl2pPr lvl="1">
              <a:spcBef>
                <a:spcPts val="560"/>
              </a:spcBef>
              <a:spcAft>
                <a:spcPts val="0"/>
              </a:spcAft>
              <a:buSzPts val="1400"/>
              <a:buNone/>
              <a:defRPr/>
            </a:lvl2pPr>
            <a:lvl3pPr lvl="2">
              <a:spcBef>
                <a:spcPts val="480"/>
              </a:spcBef>
              <a:spcAft>
                <a:spcPts val="0"/>
              </a:spcAft>
              <a:buSzPts val="1200"/>
              <a:buNone/>
              <a:defRPr/>
            </a:lvl3pPr>
            <a:lvl4pPr lvl="3">
              <a:spcBef>
                <a:spcPts val="400"/>
              </a:spcBef>
              <a:spcAft>
                <a:spcPts val="0"/>
              </a:spcAft>
              <a:buSzPts val="1000"/>
              <a:buNone/>
              <a:defRPr/>
            </a:lvl4pPr>
            <a:lvl5pPr lvl="4">
              <a:spcBef>
                <a:spcPts val="400"/>
              </a:spcBef>
              <a:spcAft>
                <a:spcPts val="0"/>
              </a:spcAft>
              <a:buSzPts val="1000"/>
              <a:buNone/>
              <a:defRPr/>
            </a:lvl5pPr>
            <a:lvl6pPr lvl="5">
              <a:spcBef>
                <a:spcPts val="400"/>
              </a:spcBef>
              <a:spcAft>
                <a:spcPts val="0"/>
              </a:spcAft>
              <a:buSzPts val="1000"/>
              <a:buNone/>
              <a:defRPr/>
            </a:lvl6pPr>
            <a:lvl7pPr lvl="6">
              <a:spcBef>
                <a:spcPts val="400"/>
              </a:spcBef>
              <a:spcAft>
                <a:spcPts val="0"/>
              </a:spcAft>
              <a:buSzPts val="1000"/>
              <a:buNone/>
              <a:defRPr/>
            </a:lvl7pPr>
            <a:lvl8pPr lvl="7">
              <a:spcBef>
                <a:spcPts val="400"/>
              </a:spcBef>
              <a:spcAft>
                <a:spcPts val="0"/>
              </a:spcAft>
              <a:buSzPts val="1000"/>
              <a:buNone/>
              <a:defRPr/>
            </a:lvl8pPr>
            <a:lvl9pPr lvl="8">
              <a:spcBef>
                <a:spcPts val="400"/>
              </a:spcBef>
              <a:spcAft>
                <a:spcPts val="0"/>
              </a:spcAft>
              <a:buSzPts val="1000"/>
              <a:buNone/>
              <a:defRPr/>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S - Todelt grønn">
  <p:cSld name="CUSTOM_6_1_1_1_1">
    <p:spTree>
      <p:nvGrpSpPr>
        <p:cNvPr id="1" name="Shape 1051"/>
        <p:cNvGrpSpPr/>
        <p:nvPr/>
      </p:nvGrpSpPr>
      <p:grpSpPr>
        <a:xfrm>
          <a:off x="0" y="0"/>
          <a:ext cx="0" cy="0"/>
          <a:chOff x="0" y="0"/>
          <a:chExt cx="0" cy="0"/>
        </a:xfrm>
      </p:grpSpPr>
      <p:sp>
        <p:nvSpPr>
          <p:cNvPr id="1052" name="Google Shape;1052;p192"/>
          <p:cNvSpPr/>
          <p:nvPr/>
        </p:nvSpPr>
        <p:spPr>
          <a:xfrm>
            <a:off x="-28900" y="-73400"/>
            <a:ext cx="9231000" cy="5258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53" name="Google Shape;1053;p192"/>
          <p:cNvCxnSpPr/>
          <p:nvPr/>
        </p:nvCxnSpPr>
        <p:spPr>
          <a:xfrm>
            <a:off x="4494775" y="1018825"/>
            <a:ext cx="9600" cy="2629200"/>
          </a:xfrm>
          <a:prstGeom prst="straightConnector1">
            <a:avLst/>
          </a:prstGeom>
          <a:noFill/>
          <a:ln w="9525" cap="flat" cmpd="sng">
            <a:solidFill>
              <a:schemeClr val="lt1"/>
            </a:solidFill>
            <a:prstDash val="solid"/>
            <a:round/>
            <a:headEnd type="none" w="med" len="med"/>
            <a:tailEnd type="none" w="med" len="med"/>
          </a:ln>
        </p:spPr>
      </p:cxnSp>
      <p:sp>
        <p:nvSpPr>
          <p:cNvPr id="1054" name="Google Shape;1054;p192"/>
          <p:cNvSpPr txBox="1">
            <a:spLocks noGrp="1"/>
          </p:cNvSpPr>
          <p:nvPr>
            <p:ph type="title"/>
          </p:nvPr>
        </p:nvSpPr>
        <p:spPr>
          <a:xfrm>
            <a:off x="720000" y="1440000"/>
            <a:ext cx="3286500" cy="1807500"/>
          </a:xfrm>
          <a:prstGeom prst="rect">
            <a:avLst/>
          </a:prstGeom>
        </p:spPr>
        <p:txBody>
          <a:bodyPr spcFirstLastPara="1" wrap="square" lIns="91425" tIns="45700" rIns="91425" bIns="45700" anchor="t" anchorCtr="0">
            <a:noAutofit/>
          </a:bodyPr>
          <a:lstStyle>
            <a:lvl1pPr lvl="0">
              <a:spcBef>
                <a:spcPts val="0"/>
              </a:spcBef>
              <a:spcAft>
                <a:spcPts val="0"/>
              </a:spcAft>
              <a:buClr>
                <a:schemeClr val="lt1"/>
              </a:buClr>
              <a:buSzPts val="3000"/>
              <a:buNone/>
              <a:defRPr sz="3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5" name="Google Shape;1055;p192"/>
          <p:cNvSpPr txBox="1">
            <a:spLocks noGrp="1"/>
          </p:cNvSpPr>
          <p:nvPr>
            <p:ph type="subTitle" idx="1"/>
          </p:nvPr>
        </p:nvSpPr>
        <p:spPr>
          <a:xfrm>
            <a:off x="5123050" y="1434475"/>
            <a:ext cx="3112500" cy="1933200"/>
          </a:xfrm>
          <a:prstGeom prst="rect">
            <a:avLst/>
          </a:prstGeom>
          <a:ln>
            <a:noFill/>
          </a:ln>
        </p:spPr>
        <p:txBody>
          <a:bodyPr spcFirstLastPara="1" wrap="square" lIns="91425" tIns="45700" rIns="91425" bIns="45700" anchor="t" anchorCtr="0">
            <a:noAutofit/>
          </a:bodyPr>
          <a:lstStyle>
            <a:lvl1pPr lvl="0">
              <a:spcBef>
                <a:spcPts val="640"/>
              </a:spcBef>
              <a:spcAft>
                <a:spcPts val="0"/>
              </a:spcAft>
              <a:buClr>
                <a:schemeClr val="lt1"/>
              </a:buClr>
              <a:buSzPts val="1600"/>
              <a:buNone/>
              <a:defRPr sz="1600">
                <a:solidFill>
                  <a:schemeClr val="lt1"/>
                </a:solidFill>
              </a:defRPr>
            </a:lvl1pPr>
            <a:lvl2pPr lvl="1">
              <a:spcBef>
                <a:spcPts val="560"/>
              </a:spcBef>
              <a:spcAft>
                <a:spcPts val="0"/>
              </a:spcAft>
              <a:buSzPts val="1400"/>
              <a:buNone/>
              <a:defRPr/>
            </a:lvl2pPr>
            <a:lvl3pPr lvl="2">
              <a:spcBef>
                <a:spcPts val="480"/>
              </a:spcBef>
              <a:spcAft>
                <a:spcPts val="0"/>
              </a:spcAft>
              <a:buSzPts val="1200"/>
              <a:buNone/>
              <a:defRPr/>
            </a:lvl3pPr>
            <a:lvl4pPr lvl="3">
              <a:spcBef>
                <a:spcPts val="400"/>
              </a:spcBef>
              <a:spcAft>
                <a:spcPts val="0"/>
              </a:spcAft>
              <a:buSzPts val="1000"/>
              <a:buNone/>
              <a:defRPr/>
            </a:lvl4pPr>
            <a:lvl5pPr lvl="4">
              <a:spcBef>
                <a:spcPts val="400"/>
              </a:spcBef>
              <a:spcAft>
                <a:spcPts val="0"/>
              </a:spcAft>
              <a:buSzPts val="1000"/>
              <a:buNone/>
              <a:defRPr/>
            </a:lvl5pPr>
            <a:lvl6pPr lvl="5">
              <a:spcBef>
                <a:spcPts val="400"/>
              </a:spcBef>
              <a:spcAft>
                <a:spcPts val="0"/>
              </a:spcAft>
              <a:buSzPts val="1000"/>
              <a:buNone/>
              <a:defRPr/>
            </a:lvl6pPr>
            <a:lvl7pPr lvl="6">
              <a:spcBef>
                <a:spcPts val="400"/>
              </a:spcBef>
              <a:spcAft>
                <a:spcPts val="0"/>
              </a:spcAft>
              <a:buSzPts val="1000"/>
              <a:buNone/>
              <a:defRPr/>
            </a:lvl7pPr>
            <a:lvl8pPr lvl="7">
              <a:spcBef>
                <a:spcPts val="400"/>
              </a:spcBef>
              <a:spcAft>
                <a:spcPts val="0"/>
              </a:spcAft>
              <a:buSzPts val="1000"/>
              <a:buNone/>
              <a:defRPr/>
            </a:lvl8pPr>
            <a:lvl9pPr lvl="8">
              <a:spcBef>
                <a:spcPts val="400"/>
              </a:spcBef>
              <a:spcAft>
                <a:spcPts val="0"/>
              </a:spcAft>
              <a:buSzPts val="1000"/>
              <a:buNone/>
              <a:defRPr/>
            </a:lvl9p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 - farget med kort tekst">
  <p:cSld name="CUSTOM_7">
    <p:bg>
      <p:bgPr>
        <a:solidFill>
          <a:schemeClr val="accent3"/>
        </a:solidFill>
        <a:effectLst/>
      </p:bgPr>
    </p:bg>
    <p:spTree>
      <p:nvGrpSpPr>
        <p:cNvPr id="1" name="Shape 1056"/>
        <p:cNvGrpSpPr/>
        <p:nvPr/>
      </p:nvGrpSpPr>
      <p:grpSpPr>
        <a:xfrm>
          <a:off x="0" y="0"/>
          <a:ext cx="0" cy="0"/>
          <a:chOff x="0" y="0"/>
          <a:chExt cx="0" cy="0"/>
        </a:xfrm>
      </p:grpSpPr>
      <p:sp>
        <p:nvSpPr>
          <p:cNvPr id="1057" name="Google Shape;1057;p193"/>
          <p:cNvSpPr txBox="1">
            <a:spLocks noGrp="1"/>
          </p:cNvSpPr>
          <p:nvPr>
            <p:ph type="title"/>
          </p:nvPr>
        </p:nvSpPr>
        <p:spPr>
          <a:xfrm>
            <a:off x="587550" y="2143054"/>
            <a:ext cx="7968900" cy="857400"/>
          </a:xfrm>
          <a:prstGeom prst="rect">
            <a:avLst/>
          </a:prstGeom>
        </p:spPr>
        <p:txBody>
          <a:bodyPr spcFirstLastPara="1" wrap="square" lIns="91425" tIns="45700" rIns="91425" bIns="45700" anchor="t" anchorCtr="0">
            <a:noAutofit/>
          </a:bodyPr>
          <a:lstStyle>
            <a:lvl1pPr lvl="0" algn="ctr">
              <a:spcBef>
                <a:spcPts val="0"/>
              </a:spcBef>
              <a:spcAft>
                <a:spcPts val="0"/>
              </a:spcAft>
              <a:buClr>
                <a:schemeClr val="lt1"/>
              </a:buClr>
              <a:buSzPts val="41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8" name="Google Shape;1058;p193"/>
          <p:cNvSpPr/>
          <p:nvPr/>
        </p:nvSpPr>
        <p:spPr>
          <a:xfrm>
            <a:off x="-28900" y="-73400"/>
            <a:ext cx="9231000" cy="5258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U - farget med kort tekst">
  <p:cSld name="CUSTOM_7_1">
    <p:bg>
      <p:bgPr>
        <a:solidFill>
          <a:schemeClr val="dk1"/>
        </a:solidFill>
        <a:effectLst/>
      </p:bgPr>
    </p:bg>
    <p:spTree>
      <p:nvGrpSpPr>
        <p:cNvPr id="1" name="Shape 1059"/>
        <p:cNvGrpSpPr/>
        <p:nvPr/>
      </p:nvGrpSpPr>
      <p:grpSpPr>
        <a:xfrm>
          <a:off x="0" y="0"/>
          <a:ext cx="0" cy="0"/>
          <a:chOff x="0" y="0"/>
          <a:chExt cx="0" cy="0"/>
        </a:xfrm>
      </p:grpSpPr>
      <p:sp>
        <p:nvSpPr>
          <p:cNvPr id="1060" name="Google Shape;1060;p194"/>
          <p:cNvSpPr/>
          <p:nvPr/>
        </p:nvSpPr>
        <p:spPr>
          <a:xfrm>
            <a:off x="-28900" y="-73400"/>
            <a:ext cx="9231000" cy="5258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94"/>
          <p:cNvSpPr txBox="1">
            <a:spLocks noGrp="1"/>
          </p:cNvSpPr>
          <p:nvPr>
            <p:ph type="title"/>
          </p:nvPr>
        </p:nvSpPr>
        <p:spPr>
          <a:xfrm>
            <a:off x="587550" y="2143054"/>
            <a:ext cx="7968900" cy="857400"/>
          </a:xfrm>
          <a:prstGeom prst="rect">
            <a:avLst/>
          </a:prstGeom>
        </p:spPr>
        <p:txBody>
          <a:bodyPr spcFirstLastPara="1" wrap="square" lIns="91425" tIns="45700" rIns="91425" bIns="45700" anchor="t" anchorCtr="0">
            <a:noAutofit/>
          </a:bodyPr>
          <a:lstStyle>
            <a:lvl1pPr lvl="0" algn="ctr">
              <a:spcBef>
                <a:spcPts val="0"/>
              </a:spcBef>
              <a:spcAft>
                <a:spcPts val="0"/>
              </a:spcAft>
              <a:buClr>
                <a:schemeClr val="lt1"/>
              </a:buClr>
              <a:buSzPts val="41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V - farget med kort tekst">
  <p:cSld name="CUSTOM_7_1_1">
    <p:bg>
      <p:bgPr>
        <a:solidFill>
          <a:schemeClr val="accent4"/>
        </a:solidFill>
        <a:effectLst/>
      </p:bgPr>
    </p:bg>
    <p:spTree>
      <p:nvGrpSpPr>
        <p:cNvPr id="1" name="Shape 1062"/>
        <p:cNvGrpSpPr/>
        <p:nvPr/>
      </p:nvGrpSpPr>
      <p:grpSpPr>
        <a:xfrm>
          <a:off x="0" y="0"/>
          <a:ext cx="0" cy="0"/>
          <a:chOff x="0" y="0"/>
          <a:chExt cx="0" cy="0"/>
        </a:xfrm>
      </p:grpSpPr>
      <p:sp>
        <p:nvSpPr>
          <p:cNvPr id="1063" name="Google Shape;1063;p195"/>
          <p:cNvSpPr/>
          <p:nvPr/>
        </p:nvSpPr>
        <p:spPr>
          <a:xfrm>
            <a:off x="-28900" y="-73400"/>
            <a:ext cx="9231000" cy="5258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95"/>
          <p:cNvSpPr txBox="1">
            <a:spLocks noGrp="1"/>
          </p:cNvSpPr>
          <p:nvPr>
            <p:ph type="title"/>
          </p:nvPr>
        </p:nvSpPr>
        <p:spPr>
          <a:xfrm>
            <a:off x="587550" y="2143054"/>
            <a:ext cx="7968900" cy="857400"/>
          </a:xfrm>
          <a:prstGeom prst="rect">
            <a:avLst/>
          </a:prstGeom>
        </p:spPr>
        <p:txBody>
          <a:bodyPr spcFirstLastPara="1" wrap="square" lIns="91425" tIns="45700" rIns="91425" bIns="45700" anchor="t" anchorCtr="0">
            <a:noAutofit/>
          </a:bodyPr>
          <a:lstStyle>
            <a:lvl1pPr lvl="0" algn="ctr">
              <a:spcBef>
                <a:spcPts val="0"/>
              </a:spcBef>
              <a:spcAft>
                <a:spcPts val="0"/>
              </a:spcAft>
              <a:buClr>
                <a:schemeClr val="lt1"/>
              </a:buClr>
              <a:buSzPts val="41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W - farget med kort tekst">
  <p:cSld name="CUSTOM_7_1_1_1">
    <p:bg>
      <p:bgPr>
        <a:solidFill>
          <a:schemeClr val="accent6"/>
        </a:solidFill>
        <a:effectLst/>
      </p:bgPr>
    </p:bg>
    <p:spTree>
      <p:nvGrpSpPr>
        <p:cNvPr id="1" name="Shape 1065"/>
        <p:cNvGrpSpPr/>
        <p:nvPr/>
      </p:nvGrpSpPr>
      <p:grpSpPr>
        <a:xfrm>
          <a:off x="0" y="0"/>
          <a:ext cx="0" cy="0"/>
          <a:chOff x="0" y="0"/>
          <a:chExt cx="0" cy="0"/>
        </a:xfrm>
      </p:grpSpPr>
      <p:sp>
        <p:nvSpPr>
          <p:cNvPr id="1066" name="Google Shape;1066;p196"/>
          <p:cNvSpPr/>
          <p:nvPr/>
        </p:nvSpPr>
        <p:spPr>
          <a:xfrm>
            <a:off x="-28900" y="-73400"/>
            <a:ext cx="9231000" cy="5258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96"/>
          <p:cNvSpPr txBox="1">
            <a:spLocks noGrp="1"/>
          </p:cNvSpPr>
          <p:nvPr>
            <p:ph type="title"/>
          </p:nvPr>
        </p:nvSpPr>
        <p:spPr>
          <a:xfrm>
            <a:off x="587550" y="2143054"/>
            <a:ext cx="7968900" cy="857400"/>
          </a:xfrm>
          <a:prstGeom prst="rect">
            <a:avLst/>
          </a:prstGeom>
        </p:spPr>
        <p:txBody>
          <a:bodyPr spcFirstLastPara="1" wrap="square" lIns="91425" tIns="45700" rIns="91425" bIns="45700" anchor="t" anchorCtr="0">
            <a:noAutofit/>
          </a:bodyPr>
          <a:lstStyle>
            <a:lvl1pPr lvl="0" algn="ctr">
              <a:spcBef>
                <a:spcPts val="0"/>
              </a:spcBef>
              <a:spcAft>
                <a:spcPts val="0"/>
              </a:spcAft>
              <a:buClr>
                <a:schemeClr val="lt1"/>
              </a:buClr>
              <a:buSzPts val="41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X - Avslutning">
  <p:cSld name="1_Section Header_1_2">
    <p:bg>
      <p:bgPr>
        <a:solidFill>
          <a:schemeClr val="dk1"/>
        </a:solidFill>
        <a:effectLst/>
      </p:bgPr>
    </p:bg>
    <p:spTree>
      <p:nvGrpSpPr>
        <p:cNvPr id="1" name="Shape 1068"/>
        <p:cNvGrpSpPr/>
        <p:nvPr/>
      </p:nvGrpSpPr>
      <p:grpSpPr>
        <a:xfrm>
          <a:off x="0" y="0"/>
          <a:ext cx="0" cy="0"/>
          <a:chOff x="0" y="0"/>
          <a:chExt cx="0" cy="0"/>
        </a:xfrm>
      </p:grpSpPr>
      <p:sp>
        <p:nvSpPr>
          <p:cNvPr id="1069" name="Google Shape;1069;p197"/>
          <p:cNvSpPr txBox="1">
            <a:spLocks noGrp="1"/>
          </p:cNvSpPr>
          <p:nvPr>
            <p:ph type="title"/>
          </p:nvPr>
        </p:nvSpPr>
        <p:spPr>
          <a:xfrm>
            <a:off x="360000" y="1080000"/>
            <a:ext cx="6626400" cy="2073300"/>
          </a:xfrm>
          <a:prstGeom prst="rect">
            <a:avLst/>
          </a:prstGeom>
          <a:noFill/>
          <a:ln>
            <a:noFill/>
          </a:ln>
        </p:spPr>
        <p:txBody>
          <a:bodyPr spcFirstLastPara="1" wrap="square" lIns="0" tIns="45700" rIns="91425" bIns="45700" anchor="t" anchorCtr="0">
            <a:noAutofit/>
          </a:bodyPr>
          <a:lstStyle>
            <a:lvl1pPr lvl="0" algn="l">
              <a:lnSpc>
                <a:spcPct val="80000"/>
              </a:lnSpc>
              <a:spcBef>
                <a:spcPts val="0"/>
              </a:spcBef>
              <a:spcAft>
                <a:spcPts val="0"/>
              </a:spcAft>
              <a:buClr>
                <a:schemeClr val="lt1"/>
              </a:buClr>
              <a:buSzPts val="4100"/>
              <a:buNone/>
              <a:defRPr cap="none">
                <a:solidFill>
                  <a:schemeClr val="lt1"/>
                </a:solidFill>
              </a:defRPr>
            </a:lvl1pPr>
            <a:lvl2pPr lvl="1">
              <a:spcBef>
                <a:spcPts val="0"/>
              </a:spcBef>
              <a:spcAft>
                <a:spcPts val="0"/>
              </a:spcAft>
              <a:buSzPts val="4100"/>
              <a:buNone/>
              <a:defRPr sz="4100"/>
            </a:lvl2pPr>
            <a:lvl3pPr lvl="2">
              <a:spcBef>
                <a:spcPts val="0"/>
              </a:spcBef>
              <a:spcAft>
                <a:spcPts val="0"/>
              </a:spcAft>
              <a:buSzPts val="4100"/>
              <a:buNone/>
              <a:defRPr sz="4100"/>
            </a:lvl3pPr>
            <a:lvl4pPr lvl="3">
              <a:spcBef>
                <a:spcPts val="0"/>
              </a:spcBef>
              <a:spcAft>
                <a:spcPts val="0"/>
              </a:spcAft>
              <a:buSzPts val="4100"/>
              <a:buNone/>
              <a:defRPr sz="4100"/>
            </a:lvl4pPr>
            <a:lvl5pPr lvl="4">
              <a:spcBef>
                <a:spcPts val="0"/>
              </a:spcBef>
              <a:spcAft>
                <a:spcPts val="0"/>
              </a:spcAft>
              <a:buSzPts val="4100"/>
              <a:buNone/>
              <a:defRPr sz="4100"/>
            </a:lvl5pPr>
            <a:lvl6pPr lvl="5">
              <a:spcBef>
                <a:spcPts val="0"/>
              </a:spcBef>
              <a:spcAft>
                <a:spcPts val="0"/>
              </a:spcAft>
              <a:buSzPts val="4100"/>
              <a:buNone/>
              <a:defRPr sz="4100"/>
            </a:lvl6pPr>
            <a:lvl7pPr lvl="6">
              <a:spcBef>
                <a:spcPts val="0"/>
              </a:spcBef>
              <a:spcAft>
                <a:spcPts val="0"/>
              </a:spcAft>
              <a:buSzPts val="4100"/>
              <a:buNone/>
              <a:defRPr sz="4100"/>
            </a:lvl7pPr>
            <a:lvl8pPr lvl="7">
              <a:spcBef>
                <a:spcPts val="0"/>
              </a:spcBef>
              <a:spcAft>
                <a:spcPts val="0"/>
              </a:spcAft>
              <a:buSzPts val="4100"/>
              <a:buNone/>
              <a:defRPr sz="4100"/>
            </a:lvl8pPr>
            <a:lvl9pPr lvl="8">
              <a:spcBef>
                <a:spcPts val="0"/>
              </a:spcBef>
              <a:spcAft>
                <a:spcPts val="0"/>
              </a:spcAft>
              <a:buSzPts val="4100"/>
              <a:buNone/>
              <a:defRPr sz="4100"/>
            </a:lvl9pPr>
          </a:lstStyle>
          <a:p>
            <a:endParaRPr/>
          </a:p>
        </p:txBody>
      </p:sp>
      <p:pic>
        <p:nvPicPr>
          <p:cNvPr id="1070" name="Google Shape;1070;p197" descr="kapittel.png"/>
          <p:cNvPicPr preferRelativeResize="0"/>
          <p:nvPr/>
        </p:nvPicPr>
        <p:blipFill rotWithShape="1">
          <a:blip r:embed="rId2">
            <a:alphaModFix/>
          </a:blip>
          <a:srcRect/>
          <a:stretch/>
        </p:blipFill>
        <p:spPr>
          <a:xfrm>
            <a:off x="0" y="3616452"/>
            <a:ext cx="9143997" cy="1527048"/>
          </a:xfrm>
          <a:prstGeom prst="rect">
            <a:avLst/>
          </a:prstGeom>
          <a:noFill/>
          <a:ln>
            <a:noFill/>
          </a:ln>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A - Tips for gode presentasjoner" type="secHead">
  <p:cSld name="SECTION_HEADER">
    <p:spTree>
      <p:nvGrpSpPr>
        <p:cNvPr id="1" name="Shape 1076"/>
        <p:cNvGrpSpPr/>
        <p:nvPr/>
      </p:nvGrpSpPr>
      <p:grpSpPr>
        <a:xfrm>
          <a:off x="0" y="0"/>
          <a:ext cx="0" cy="0"/>
          <a:chOff x="0" y="0"/>
          <a:chExt cx="0" cy="0"/>
        </a:xfrm>
      </p:grpSpPr>
      <p:sp>
        <p:nvSpPr>
          <p:cNvPr id="1077" name="Google Shape;1077;p199"/>
          <p:cNvSpPr/>
          <p:nvPr/>
        </p:nvSpPr>
        <p:spPr>
          <a:xfrm>
            <a:off x="0" y="-41700"/>
            <a:ext cx="3172200" cy="5226900"/>
          </a:xfrm>
          <a:prstGeom prst="rect">
            <a:avLst/>
          </a:prstGeom>
          <a:solidFill>
            <a:schemeClr val="dk1"/>
          </a:solidFill>
          <a:ln w="9525" cap="flat" cmpd="sng">
            <a:solidFill>
              <a:srgbClr val="006EB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6EB6"/>
              </a:solidFill>
            </a:endParaRPr>
          </a:p>
        </p:txBody>
      </p:sp>
      <p:sp>
        <p:nvSpPr>
          <p:cNvPr id="1078" name="Google Shape;1078;p199"/>
          <p:cNvSpPr txBox="1"/>
          <p:nvPr/>
        </p:nvSpPr>
        <p:spPr>
          <a:xfrm>
            <a:off x="0" y="2082175"/>
            <a:ext cx="3064200" cy="64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no" sz="3500" b="1">
                <a:solidFill>
                  <a:srgbClr val="FFFFFF"/>
                </a:solidFill>
                <a:latin typeface="Calibri"/>
                <a:ea typeface="Calibri"/>
                <a:cs typeface="Calibri"/>
                <a:sym typeface="Calibri"/>
              </a:rPr>
              <a:t>Tips for gode presentasjoner</a:t>
            </a:r>
            <a:endParaRPr sz="1500" b="1">
              <a:latin typeface="Calibri"/>
              <a:ea typeface="Calibri"/>
              <a:cs typeface="Calibri"/>
              <a:sym typeface="Calibri"/>
            </a:endParaRPr>
          </a:p>
        </p:txBody>
      </p:sp>
      <p:sp>
        <p:nvSpPr>
          <p:cNvPr id="1079" name="Google Shape;1079;p199"/>
          <p:cNvSpPr txBox="1"/>
          <p:nvPr/>
        </p:nvSpPr>
        <p:spPr>
          <a:xfrm>
            <a:off x="3639400" y="1406550"/>
            <a:ext cx="4742700" cy="2330400"/>
          </a:xfrm>
          <a:prstGeom prst="rect">
            <a:avLst/>
          </a:prstGeom>
          <a:noFill/>
          <a:ln>
            <a:noFill/>
          </a:ln>
        </p:spPr>
        <p:txBody>
          <a:bodyPr spcFirstLastPara="1" wrap="square" lIns="91425" tIns="91425" rIns="91425" bIns="91425" anchor="ctr" anchorCtr="0">
            <a:noAutofit/>
          </a:bodyPr>
          <a:lstStyle/>
          <a:p>
            <a:pPr marL="457200" lvl="0" indent="-317500" algn="l" rtl="0">
              <a:spcBef>
                <a:spcPts val="0"/>
              </a:spcBef>
              <a:spcAft>
                <a:spcPts val="0"/>
              </a:spcAft>
              <a:buClr>
                <a:schemeClr val="dk2"/>
              </a:buClr>
              <a:buSzPts val="1400"/>
              <a:buFont typeface="Calibri"/>
              <a:buChar char="●"/>
            </a:pPr>
            <a:r>
              <a:rPr lang="no" b="1">
                <a:solidFill>
                  <a:schemeClr val="dk2"/>
                </a:solidFill>
                <a:latin typeface="Calibri"/>
                <a:ea typeface="Calibri"/>
                <a:cs typeface="Calibri"/>
                <a:sym typeface="Calibri"/>
              </a:rPr>
              <a:t>Ha få og tydelige budskap! </a:t>
            </a:r>
            <a:r>
              <a:rPr lang="no">
                <a:solidFill>
                  <a:schemeClr val="dk2"/>
                </a:solidFill>
                <a:latin typeface="Calibri"/>
                <a:ea typeface="Calibri"/>
                <a:cs typeface="Calibri"/>
                <a:sym typeface="Calibri"/>
              </a:rPr>
              <a:t>Tenk over hvem som er publikum og hva du vil at de skal huske fra presentasjonen.</a:t>
            </a:r>
            <a:endParaRPr>
              <a:solidFill>
                <a:schemeClr val="dk2"/>
              </a:solidFill>
              <a:latin typeface="Calibri"/>
              <a:ea typeface="Calibri"/>
              <a:cs typeface="Calibri"/>
              <a:sym typeface="Calibri"/>
            </a:endParaRPr>
          </a:p>
          <a:p>
            <a:pPr marL="457200" lvl="0" indent="-317500" algn="l" rtl="0">
              <a:spcBef>
                <a:spcPts val="0"/>
              </a:spcBef>
              <a:spcAft>
                <a:spcPts val="0"/>
              </a:spcAft>
              <a:buClr>
                <a:schemeClr val="dk2"/>
              </a:buClr>
              <a:buSzPts val="1400"/>
              <a:buFont typeface="Calibri"/>
              <a:buChar char="●"/>
            </a:pPr>
            <a:r>
              <a:rPr lang="no" b="1">
                <a:solidFill>
                  <a:schemeClr val="dk2"/>
                </a:solidFill>
                <a:latin typeface="Calibri"/>
                <a:ea typeface="Calibri"/>
                <a:cs typeface="Calibri"/>
                <a:sym typeface="Calibri"/>
              </a:rPr>
              <a:t>Bruk flere bilder og mindre tekst.</a:t>
            </a:r>
            <a:r>
              <a:rPr lang="no">
                <a:solidFill>
                  <a:schemeClr val="dk2"/>
                </a:solidFill>
                <a:latin typeface="Calibri"/>
                <a:ea typeface="Calibri"/>
                <a:cs typeface="Calibri"/>
                <a:sym typeface="Calibri"/>
              </a:rPr>
              <a:t> En tommelfingerregel er å ha maks 20 ord per lysbilde.</a:t>
            </a:r>
            <a:endParaRPr>
              <a:solidFill>
                <a:schemeClr val="dk2"/>
              </a:solidFill>
              <a:latin typeface="Calibri"/>
              <a:ea typeface="Calibri"/>
              <a:cs typeface="Calibri"/>
              <a:sym typeface="Calibri"/>
            </a:endParaRPr>
          </a:p>
          <a:p>
            <a:pPr marL="457200" lvl="0" indent="-317500" algn="l" rtl="0">
              <a:spcBef>
                <a:spcPts val="0"/>
              </a:spcBef>
              <a:spcAft>
                <a:spcPts val="0"/>
              </a:spcAft>
              <a:buClr>
                <a:schemeClr val="dk2"/>
              </a:buClr>
              <a:buSzPts val="1400"/>
              <a:buFont typeface="Calibri"/>
              <a:buChar char="●"/>
            </a:pPr>
            <a:r>
              <a:rPr lang="no" b="1">
                <a:solidFill>
                  <a:schemeClr val="dk2"/>
                </a:solidFill>
                <a:latin typeface="Calibri"/>
                <a:ea typeface="Calibri"/>
                <a:cs typeface="Calibri"/>
                <a:sym typeface="Calibri"/>
              </a:rPr>
              <a:t>Legg foredragsnotater under lysbildene. </a:t>
            </a:r>
            <a:r>
              <a:rPr lang="no">
                <a:solidFill>
                  <a:schemeClr val="dk2"/>
                </a:solidFill>
                <a:latin typeface="Calibri"/>
                <a:ea typeface="Calibri"/>
                <a:cs typeface="Calibri"/>
                <a:sym typeface="Calibri"/>
              </a:rPr>
              <a:t>Bruk visning for foredragsholder - da blir foredragsnotatene synlige for deg.</a:t>
            </a:r>
            <a:endParaRPr>
              <a:solidFill>
                <a:schemeClr val="dk2"/>
              </a:solidFill>
              <a:latin typeface="Calibri"/>
              <a:ea typeface="Calibri"/>
              <a:cs typeface="Calibri"/>
              <a:sym typeface="Calibri"/>
            </a:endParaRPr>
          </a:p>
          <a:p>
            <a:pPr marL="457200" lvl="0" indent="-317500" algn="l" rtl="0">
              <a:spcBef>
                <a:spcPts val="0"/>
              </a:spcBef>
              <a:spcAft>
                <a:spcPts val="0"/>
              </a:spcAft>
              <a:buClr>
                <a:schemeClr val="dk2"/>
              </a:buClr>
              <a:buSzPts val="1400"/>
              <a:buFont typeface="Calibri"/>
              <a:buChar char="●"/>
            </a:pPr>
            <a:r>
              <a:rPr lang="no" b="1">
                <a:solidFill>
                  <a:schemeClr val="dk2"/>
                </a:solidFill>
                <a:latin typeface="Calibri"/>
                <a:ea typeface="Calibri"/>
                <a:cs typeface="Calibri"/>
                <a:sym typeface="Calibri"/>
              </a:rPr>
              <a:t>Velg flere sider. </a:t>
            </a:r>
            <a:r>
              <a:rPr lang="no">
                <a:solidFill>
                  <a:schemeClr val="dk2"/>
                </a:solidFill>
                <a:latin typeface="Calibri"/>
                <a:ea typeface="Calibri"/>
                <a:cs typeface="Calibri"/>
                <a:sym typeface="Calibri"/>
              </a:rPr>
              <a:t>Høyreklikk på en side og klikk “Bruk oppsett” for å velge mellom flere sider.</a:t>
            </a:r>
            <a:endParaRPr>
              <a:solidFill>
                <a:schemeClr val="dk2"/>
              </a:solidFill>
              <a:latin typeface="Calibri"/>
              <a:ea typeface="Calibri"/>
              <a:cs typeface="Calibri"/>
              <a:sym typeface="Calibri"/>
            </a:endParaRPr>
          </a:p>
          <a:p>
            <a:pPr marL="457200" lvl="0" indent="-317500" algn="l" rtl="0">
              <a:spcBef>
                <a:spcPts val="0"/>
              </a:spcBef>
              <a:spcAft>
                <a:spcPts val="0"/>
              </a:spcAft>
              <a:buClr>
                <a:schemeClr val="dk2"/>
              </a:buClr>
              <a:buSzPts val="1400"/>
              <a:buFont typeface="Calibri"/>
              <a:buChar char="●"/>
            </a:pPr>
            <a:r>
              <a:rPr lang="no" b="1">
                <a:solidFill>
                  <a:schemeClr val="dk2"/>
                </a:solidFill>
                <a:latin typeface="Calibri"/>
                <a:ea typeface="Calibri"/>
                <a:cs typeface="Calibri"/>
                <a:sym typeface="Calibri"/>
              </a:rPr>
              <a:t>Bilder finner du i bildearkivet på Disk.</a:t>
            </a:r>
            <a:r>
              <a:rPr lang="no">
                <a:solidFill>
                  <a:schemeClr val="dk2"/>
                </a:solidFill>
                <a:latin typeface="Calibri"/>
                <a:ea typeface="Calibri"/>
                <a:cs typeface="Calibri"/>
                <a:sym typeface="Calibri"/>
              </a:rPr>
              <a:t> Du kan legge til bilder via Google Presentasjoner.  Larvik kommune har rettigheter til alle bildene, du trenger ikke skrive navn på fotograf. På grunn av rettigheter bør du være forsiktig med bruk av bilder.</a:t>
            </a:r>
            <a:endParaRPr>
              <a:solidFill>
                <a:schemeClr val="dk2"/>
              </a:solidFill>
              <a:latin typeface="Calibri"/>
              <a:ea typeface="Calibri"/>
              <a:cs typeface="Calibri"/>
              <a:sym typeface="Calibri"/>
            </a:endParaRPr>
          </a:p>
          <a:p>
            <a:pPr marL="457200" lvl="0" indent="-317500" algn="l" rtl="0">
              <a:spcBef>
                <a:spcPts val="0"/>
              </a:spcBef>
              <a:spcAft>
                <a:spcPts val="0"/>
              </a:spcAft>
              <a:buClr>
                <a:schemeClr val="dk2"/>
              </a:buClr>
              <a:buSzPts val="1400"/>
              <a:buFont typeface="Calibri"/>
              <a:buChar char="●"/>
            </a:pPr>
            <a:r>
              <a:rPr lang="no" b="1">
                <a:solidFill>
                  <a:schemeClr val="dk2"/>
                </a:solidFill>
                <a:latin typeface="Calibri"/>
                <a:ea typeface="Calibri"/>
                <a:cs typeface="Calibri"/>
                <a:sym typeface="Calibri"/>
              </a:rPr>
              <a:t>Sett inn videoer direkte i presentasjonen </a:t>
            </a:r>
            <a:r>
              <a:rPr lang="no">
                <a:solidFill>
                  <a:schemeClr val="dk2"/>
                </a:solidFill>
                <a:latin typeface="Calibri"/>
                <a:ea typeface="Calibri"/>
                <a:cs typeface="Calibri"/>
                <a:sym typeface="Calibri"/>
              </a:rPr>
              <a:t>i stedet for å linke til nettsiden.</a:t>
            </a:r>
            <a:endParaRPr>
              <a:solidFill>
                <a:schemeClr val="dk2"/>
              </a:solidFill>
              <a:latin typeface="Calibri"/>
              <a:ea typeface="Calibri"/>
              <a:cs typeface="Calibri"/>
              <a:sym typeface="Calibri"/>
            </a:endParaRPr>
          </a:p>
          <a:p>
            <a:pPr marL="457200" lvl="0" indent="0" algn="l" rtl="0">
              <a:spcBef>
                <a:spcPts val="0"/>
              </a:spcBef>
              <a:spcAft>
                <a:spcPts val="0"/>
              </a:spcAft>
              <a:buNone/>
            </a:pPr>
            <a:endParaRPr>
              <a:solidFill>
                <a:schemeClr val="dk2"/>
              </a:solidFill>
              <a:latin typeface="Calibri"/>
              <a:ea typeface="Calibri"/>
              <a:cs typeface="Calibri"/>
              <a:sym typeface="Calibri"/>
            </a:endParaRPr>
          </a:p>
          <a:p>
            <a:pPr marL="457200" lvl="0" indent="0" algn="l" rtl="0">
              <a:spcBef>
                <a:spcPts val="0"/>
              </a:spcBef>
              <a:spcAft>
                <a:spcPts val="0"/>
              </a:spcAft>
              <a:buNone/>
            </a:pPr>
            <a:endParaRPr>
              <a:solidFill>
                <a:schemeClr val="dk2"/>
              </a:solidFill>
              <a:latin typeface="Calibri"/>
              <a:ea typeface="Calibri"/>
              <a:cs typeface="Calibri"/>
              <a:sym typeface="Calibri"/>
            </a:endParaRPr>
          </a:p>
        </p:txBody>
      </p:sp>
      <p:sp>
        <p:nvSpPr>
          <p:cNvPr id="1080" name="Google Shape;1080;p199"/>
          <p:cNvSpPr txBox="1"/>
          <p:nvPr/>
        </p:nvSpPr>
        <p:spPr>
          <a:xfrm>
            <a:off x="3963575" y="4397550"/>
            <a:ext cx="43218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 sz="1300">
                <a:solidFill>
                  <a:schemeClr val="dk2"/>
                </a:solidFill>
                <a:latin typeface="Calibri"/>
                <a:ea typeface="Calibri"/>
                <a:cs typeface="Calibri"/>
                <a:sym typeface="Calibri"/>
              </a:rPr>
              <a:t>Malen er  videreutviklet av kommunikasjonsavdelingen september 2022.</a:t>
            </a:r>
            <a:endParaRPr sz="1300">
              <a:solidFill>
                <a:schemeClr val="dk2"/>
              </a:solidFill>
              <a:latin typeface="Calibri"/>
              <a:ea typeface="Calibri"/>
              <a:cs typeface="Calibri"/>
              <a:sym typeface="Calibri"/>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B - Forside 1 - kun tekst">
  <p:cSld name="CUSTOM_2_1_1">
    <p:spTree>
      <p:nvGrpSpPr>
        <p:cNvPr id="1" name="Shape 1081"/>
        <p:cNvGrpSpPr/>
        <p:nvPr/>
      </p:nvGrpSpPr>
      <p:grpSpPr>
        <a:xfrm>
          <a:off x="0" y="0"/>
          <a:ext cx="0" cy="0"/>
          <a:chOff x="0" y="0"/>
          <a:chExt cx="0" cy="0"/>
        </a:xfrm>
      </p:grpSpPr>
      <p:sp>
        <p:nvSpPr>
          <p:cNvPr id="1082" name="Google Shape;1082;p200"/>
          <p:cNvSpPr txBox="1"/>
          <p:nvPr/>
        </p:nvSpPr>
        <p:spPr>
          <a:xfrm>
            <a:off x="587300" y="2082175"/>
            <a:ext cx="2476800" cy="64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no" sz="2700" b="1">
                <a:solidFill>
                  <a:srgbClr val="FFFFFF"/>
                </a:solidFill>
                <a:latin typeface="Calibri"/>
                <a:ea typeface="Calibri"/>
                <a:cs typeface="Calibri"/>
                <a:sym typeface="Calibri"/>
              </a:rPr>
              <a:t>Agenda</a:t>
            </a:r>
            <a:endParaRPr sz="2700" b="1">
              <a:solidFill>
                <a:srgbClr val="FFFFFF"/>
              </a:solidFill>
              <a:latin typeface="Calibri"/>
              <a:ea typeface="Calibri"/>
              <a:cs typeface="Calibri"/>
              <a:sym typeface="Calibri"/>
            </a:endParaRPr>
          </a:p>
          <a:p>
            <a:pPr marL="0" lvl="0" indent="0" algn="l" rtl="0">
              <a:spcBef>
                <a:spcPts val="0"/>
              </a:spcBef>
              <a:spcAft>
                <a:spcPts val="0"/>
              </a:spcAft>
              <a:buNone/>
            </a:pPr>
            <a:endParaRPr/>
          </a:p>
        </p:txBody>
      </p:sp>
      <p:pic>
        <p:nvPicPr>
          <p:cNvPr id="1083" name="Google Shape;1083;p200" descr="4-forside-w-1920.jpg"/>
          <p:cNvPicPr preferRelativeResize="0"/>
          <p:nvPr/>
        </p:nvPicPr>
        <p:blipFill rotWithShape="1">
          <a:blip r:embed="rId2">
            <a:alphaModFix/>
          </a:blip>
          <a:srcRect/>
          <a:stretch/>
        </p:blipFill>
        <p:spPr>
          <a:xfrm>
            <a:off x="0" y="1571565"/>
            <a:ext cx="9144000" cy="3571936"/>
          </a:xfrm>
          <a:prstGeom prst="rect">
            <a:avLst/>
          </a:prstGeom>
          <a:noFill/>
          <a:ln>
            <a:noFill/>
          </a:ln>
        </p:spPr>
      </p:pic>
      <p:pic>
        <p:nvPicPr>
          <p:cNvPr id="1084" name="Google Shape;1084;p200" descr="larvik-kommune-logo-rgb.png"/>
          <p:cNvPicPr preferRelativeResize="0"/>
          <p:nvPr/>
        </p:nvPicPr>
        <p:blipFill rotWithShape="1">
          <a:blip r:embed="rId3">
            <a:alphaModFix/>
          </a:blip>
          <a:srcRect/>
          <a:stretch/>
        </p:blipFill>
        <p:spPr>
          <a:xfrm>
            <a:off x="6812666" y="555526"/>
            <a:ext cx="1694516" cy="596246"/>
          </a:xfrm>
          <a:prstGeom prst="rect">
            <a:avLst/>
          </a:prstGeom>
          <a:noFill/>
          <a:ln>
            <a:noFill/>
          </a:ln>
        </p:spPr>
      </p:pic>
      <p:sp>
        <p:nvSpPr>
          <p:cNvPr id="1085" name="Google Shape;1085;p200"/>
          <p:cNvSpPr txBox="1">
            <a:spLocks noGrp="1"/>
          </p:cNvSpPr>
          <p:nvPr>
            <p:ph type="title"/>
          </p:nvPr>
        </p:nvSpPr>
        <p:spPr>
          <a:xfrm>
            <a:off x="393850" y="1256550"/>
            <a:ext cx="6045000" cy="2630400"/>
          </a:xfrm>
          <a:prstGeom prst="rect">
            <a:avLst/>
          </a:prstGeom>
        </p:spPr>
        <p:txBody>
          <a:bodyPr spcFirstLastPara="1" wrap="square" lIns="0" tIns="91425" rIns="91425" bIns="91425" anchor="t" anchorCtr="0">
            <a:noAutofit/>
          </a:bodyPr>
          <a:lstStyle>
            <a:lvl1pPr lvl="0">
              <a:spcBef>
                <a:spcPts val="0"/>
              </a:spcBef>
              <a:spcAft>
                <a:spcPts val="0"/>
              </a:spcAft>
              <a:buClr>
                <a:srgbClr val="006EB6"/>
              </a:buClr>
              <a:buSzPts val="3900"/>
              <a:buNone/>
              <a:defRPr sz="3900" b="1">
                <a:solidFill>
                  <a:srgbClr val="006EB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6" name="Google Shape;1086;p200"/>
          <p:cNvSpPr txBox="1">
            <a:spLocks noGrp="1"/>
          </p:cNvSpPr>
          <p:nvPr>
            <p:ph type="subTitle" idx="1"/>
          </p:nvPr>
        </p:nvSpPr>
        <p:spPr>
          <a:xfrm>
            <a:off x="393850" y="4381500"/>
            <a:ext cx="8598000" cy="552600"/>
          </a:xfrm>
          <a:prstGeom prst="rect">
            <a:avLst/>
          </a:prstGeom>
          <a:ln w="9525" cap="flat" cmpd="sng">
            <a:solidFill>
              <a:srgbClr val="006EB6"/>
            </a:solidFill>
            <a:prstDash val="solid"/>
            <a:round/>
            <a:headEnd type="none" w="sm" len="sm"/>
            <a:tailEnd type="none" w="sm" len="sm"/>
          </a:ln>
        </p:spPr>
        <p:txBody>
          <a:bodyPr spcFirstLastPara="1" wrap="square" lIns="0" tIns="91425" rIns="91425" bIns="91425" anchor="t" anchorCtr="0">
            <a:noAutofit/>
          </a:bodyPr>
          <a:lstStyle>
            <a:lvl1pPr lvl="0">
              <a:spcBef>
                <a:spcPts val="640"/>
              </a:spcBef>
              <a:spcAft>
                <a:spcPts val="0"/>
              </a:spcAft>
              <a:buClr>
                <a:schemeClr val="lt1"/>
              </a:buClr>
              <a:buSzPts val="1400"/>
              <a:buNone/>
              <a:defRPr sz="1400">
                <a:solidFill>
                  <a:schemeClr val="lt1"/>
                </a:solidFill>
              </a:defRPr>
            </a:lvl1pPr>
            <a:lvl2pPr lvl="1">
              <a:spcBef>
                <a:spcPts val="560"/>
              </a:spcBef>
              <a:spcAft>
                <a:spcPts val="0"/>
              </a:spcAft>
              <a:buSzPts val="1400"/>
              <a:buNone/>
              <a:defRPr/>
            </a:lvl2pPr>
            <a:lvl3pPr lvl="2">
              <a:spcBef>
                <a:spcPts val="480"/>
              </a:spcBef>
              <a:spcAft>
                <a:spcPts val="0"/>
              </a:spcAft>
              <a:buSzPts val="1200"/>
              <a:buNone/>
              <a:defRPr/>
            </a:lvl3pPr>
            <a:lvl4pPr lvl="3">
              <a:spcBef>
                <a:spcPts val="400"/>
              </a:spcBef>
              <a:spcAft>
                <a:spcPts val="0"/>
              </a:spcAft>
              <a:buSzPts val="1000"/>
              <a:buNone/>
              <a:defRPr/>
            </a:lvl4pPr>
            <a:lvl5pPr lvl="4">
              <a:spcBef>
                <a:spcPts val="400"/>
              </a:spcBef>
              <a:spcAft>
                <a:spcPts val="0"/>
              </a:spcAft>
              <a:buSzPts val="1000"/>
              <a:buNone/>
              <a:defRPr/>
            </a:lvl5pPr>
            <a:lvl6pPr lvl="5">
              <a:spcBef>
                <a:spcPts val="400"/>
              </a:spcBef>
              <a:spcAft>
                <a:spcPts val="0"/>
              </a:spcAft>
              <a:buSzPts val="1000"/>
              <a:buNone/>
              <a:defRPr/>
            </a:lvl6pPr>
            <a:lvl7pPr lvl="6">
              <a:spcBef>
                <a:spcPts val="400"/>
              </a:spcBef>
              <a:spcAft>
                <a:spcPts val="0"/>
              </a:spcAft>
              <a:buSzPts val="1000"/>
              <a:buNone/>
              <a:defRPr/>
            </a:lvl7pPr>
            <a:lvl8pPr lvl="7">
              <a:spcBef>
                <a:spcPts val="400"/>
              </a:spcBef>
              <a:spcAft>
                <a:spcPts val="0"/>
              </a:spcAft>
              <a:buSzPts val="1000"/>
              <a:buNone/>
              <a:defRPr/>
            </a:lvl8pPr>
            <a:lvl9pPr lvl="8">
              <a:spcBef>
                <a:spcPts val="400"/>
              </a:spcBef>
              <a:spcAft>
                <a:spcPts val="0"/>
              </a:spcAft>
              <a:buSzPts val="1000"/>
              <a:buNone/>
              <a:defRPr/>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C - Forside 3 - med bilde og tekst">
  <p:cSld name="CUSTOM_4_3">
    <p:spTree>
      <p:nvGrpSpPr>
        <p:cNvPr id="1" name="Shape 1087"/>
        <p:cNvGrpSpPr/>
        <p:nvPr/>
      </p:nvGrpSpPr>
      <p:grpSpPr>
        <a:xfrm>
          <a:off x="0" y="0"/>
          <a:ext cx="0" cy="0"/>
          <a:chOff x="0" y="0"/>
          <a:chExt cx="0" cy="0"/>
        </a:xfrm>
      </p:grpSpPr>
      <p:sp>
        <p:nvSpPr>
          <p:cNvPr id="1088" name="Google Shape;1088;p201"/>
          <p:cNvSpPr>
            <a:spLocks noGrp="1"/>
          </p:cNvSpPr>
          <p:nvPr>
            <p:ph type="pic" idx="2"/>
          </p:nvPr>
        </p:nvSpPr>
        <p:spPr>
          <a:xfrm>
            <a:off x="0" y="1046325"/>
            <a:ext cx="9144000" cy="4097100"/>
          </a:xfrm>
          <a:prstGeom prst="rect">
            <a:avLst/>
          </a:prstGeom>
          <a:noFill/>
          <a:ln>
            <a:noFill/>
          </a:ln>
        </p:spPr>
      </p:sp>
      <p:pic>
        <p:nvPicPr>
          <p:cNvPr id="1089" name="Google Shape;1089;p201"/>
          <p:cNvPicPr preferRelativeResize="0"/>
          <p:nvPr/>
        </p:nvPicPr>
        <p:blipFill>
          <a:blip r:embed="rId2">
            <a:alphaModFix/>
          </a:blip>
          <a:stretch>
            <a:fillRect/>
          </a:stretch>
        </p:blipFill>
        <p:spPr>
          <a:xfrm>
            <a:off x="7249226" y="280573"/>
            <a:ext cx="1480801" cy="51552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tel og innhold" type="obj">
  <p:cSld name="OBJECT">
    <p:spTree>
      <p:nvGrpSpPr>
        <p:cNvPr id="1" name="Shape 95"/>
        <p:cNvGrpSpPr/>
        <p:nvPr/>
      </p:nvGrpSpPr>
      <p:grpSpPr>
        <a:xfrm>
          <a:off x="0" y="0"/>
          <a:ext cx="0" cy="0"/>
          <a:chOff x="0" y="0"/>
          <a:chExt cx="0" cy="0"/>
        </a:xfrm>
      </p:grpSpPr>
      <p:sp>
        <p:nvSpPr>
          <p:cNvPr id="96" name="Google Shape;96;p20"/>
          <p:cNvSpPr txBox="1">
            <a:spLocks noGrp="1"/>
          </p:cNvSpPr>
          <p:nvPr>
            <p:ph type="body" idx="1"/>
          </p:nvPr>
        </p:nvSpPr>
        <p:spPr>
          <a:xfrm>
            <a:off x="717816" y="1200151"/>
            <a:ext cx="7968900" cy="30819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64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393700" algn="l">
              <a:lnSpc>
                <a:spcPct val="100000"/>
              </a:lnSpc>
              <a:spcBef>
                <a:spcPts val="560"/>
              </a:spcBef>
              <a:spcAft>
                <a:spcPts val="0"/>
              </a:spcAft>
              <a:buClr>
                <a:srgbClr val="000000"/>
              </a:buClr>
              <a:buSzPts val="2600"/>
              <a:buFont typeface="Arial"/>
              <a:buChar char="–"/>
              <a:defRPr sz="2600" b="0" i="0" u="none" strike="noStrike" cap="none">
                <a:solidFill>
                  <a:srgbClr val="000000"/>
                </a:solidFill>
                <a:latin typeface="Calibri"/>
                <a:ea typeface="Calibri"/>
                <a:cs typeface="Calibri"/>
                <a:sym typeface="Calibri"/>
              </a:defRPr>
            </a:lvl2pPr>
            <a:lvl3pPr marL="1371600" marR="0" lvl="2" indent="-381000" algn="l">
              <a:lnSpc>
                <a:spcPct val="100000"/>
              </a:lnSpc>
              <a:spcBef>
                <a:spcPts val="48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3pPr>
            <a:lvl4pPr marL="1828800" marR="0" lvl="3" indent="-355600" algn="l">
              <a:lnSpc>
                <a:spcPct val="100000"/>
              </a:lnSpc>
              <a:spcBef>
                <a:spcPts val="4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4pPr>
            <a:lvl5pPr marL="2286000" marR="0" lvl="4" indent="-355600" algn="l">
              <a:lnSpc>
                <a:spcPct val="100000"/>
              </a:lnSpc>
              <a:spcBef>
                <a:spcPts val="4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5pPr>
            <a:lvl6pPr marL="2743200" marR="0" lvl="5" indent="-355600" algn="l">
              <a:lnSpc>
                <a:spcPct val="100000"/>
              </a:lnSpc>
              <a:spcBef>
                <a:spcPts val="4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6pPr>
            <a:lvl7pPr marL="3200400" marR="0" lvl="6" indent="-355600" algn="l">
              <a:lnSpc>
                <a:spcPct val="100000"/>
              </a:lnSpc>
              <a:spcBef>
                <a:spcPts val="4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7pPr>
            <a:lvl8pPr marL="3657600" marR="0" lvl="7" indent="-355600" algn="l">
              <a:lnSpc>
                <a:spcPct val="100000"/>
              </a:lnSpc>
              <a:spcBef>
                <a:spcPts val="4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8pPr>
            <a:lvl9pPr marL="4114800" marR="0" lvl="8" indent="-355600" algn="l">
              <a:lnSpc>
                <a:spcPct val="100000"/>
              </a:lnSpc>
              <a:spcBef>
                <a:spcPts val="400"/>
              </a:spcBef>
              <a:spcAft>
                <a:spcPts val="160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9pPr>
          </a:lstStyle>
          <a:p>
            <a:endParaRPr/>
          </a:p>
        </p:txBody>
      </p:sp>
      <p:sp>
        <p:nvSpPr>
          <p:cNvPr id="97" name="Google Shape;97;p20"/>
          <p:cNvSpPr txBox="1">
            <a:spLocks noGrp="1"/>
          </p:cNvSpPr>
          <p:nvPr>
            <p:ph type="title"/>
          </p:nvPr>
        </p:nvSpPr>
        <p:spPr>
          <a:xfrm>
            <a:off x="717825" y="205975"/>
            <a:ext cx="7836600" cy="857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dk1"/>
              </a:buClr>
              <a:buSzPts val="3200"/>
              <a:buFont typeface="Calibri"/>
              <a:buNone/>
              <a:defRPr sz="3200"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D Bildeside - stort bilde">
  <p:cSld name="CUSTOM_4">
    <p:spTree>
      <p:nvGrpSpPr>
        <p:cNvPr id="1" name="Shape 1090"/>
        <p:cNvGrpSpPr/>
        <p:nvPr/>
      </p:nvGrpSpPr>
      <p:grpSpPr>
        <a:xfrm>
          <a:off x="0" y="0"/>
          <a:ext cx="0" cy="0"/>
          <a:chOff x="0" y="0"/>
          <a:chExt cx="0" cy="0"/>
        </a:xfrm>
      </p:grpSpPr>
      <p:sp>
        <p:nvSpPr>
          <p:cNvPr id="1091" name="Google Shape;1091;p202"/>
          <p:cNvSpPr>
            <a:spLocks noGrp="1"/>
          </p:cNvSpPr>
          <p:nvPr>
            <p:ph type="pic" idx="2"/>
          </p:nvPr>
        </p:nvSpPr>
        <p:spPr>
          <a:xfrm>
            <a:off x="-66075" y="0"/>
            <a:ext cx="9263100" cy="5143500"/>
          </a:xfrm>
          <a:prstGeom prst="rect">
            <a:avLst/>
          </a:prstGeom>
          <a:noFill/>
          <a:ln>
            <a:noFill/>
          </a:ln>
        </p:spPr>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E - Bildeside - 3 bilder">
  <p:cSld name="CUSTOM_4_4">
    <p:spTree>
      <p:nvGrpSpPr>
        <p:cNvPr id="1" name="Shape 1092"/>
        <p:cNvGrpSpPr/>
        <p:nvPr/>
      </p:nvGrpSpPr>
      <p:grpSpPr>
        <a:xfrm>
          <a:off x="0" y="0"/>
          <a:ext cx="0" cy="0"/>
          <a:chOff x="0" y="0"/>
          <a:chExt cx="0" cy="0"/>
        </a:xfrm>
      </p:grpSpPr>
      <p:sp>
        <p:nvSpPr>
          <p:cNvPr id="1093" name="Google Shape;1093;p203"/>
          <p:cNvSpPr>
            <a:spLocks noGrp="1"/>
          </p:cNvSpPr>
          <p:nvPr>
            <p:ph type="pic" idx="2"/>
          </p:nvPr>
        </p:nvSpPr>
        <p:spPr>
          <a:xfrm>
            <a:off x="3020250" y="0"/>
            <a:ext cx="3103500" cy="5143500"/>
          </a:xfrm>
          <a:prstGeom prst="rect">
            <a:avLst/>
          </a:prstGeom>
          <a:noFill/>
          <a:ln>
            <a:noFill/>
          </a:ln>
        </p:spPr>
      </p:sp>
      <p:sp>
        <p:nvSpPr>
          <p:cNvPr id="1094" name="Google Shape;1094;p203"/>
          <p:cNvSpPr>
            <a:spLocks noGrp="1"/>
          </p:cNvSpPr>
          <p:nvPr>
            <p:ph type="pic" idx="3"/>
          </p:nvPr>
        </p:nvSpPr>
        <p:spPr>
          <a:xfrm>
            <a:off x="6123750" y="0"/>
            <a:ext cx="3103500" cy="5143500"/>
          </a:xfrm>
          <a:prstGeom prst="rect">
            <a:avLst/>
          </a:prstGeom>
          <a:noFill/>
          <a:ln>
            <a:noFill/>
          </a:ln>
        </p:spPr>
      </p:sp>
      <p:sp>
        <p:nvSpPr>
          <p:cNvPr id="1095" name="Google Shape;1095;p203"/>
          <p:cNvSpPr>
            <a:spLocks noGrp="1"/>
          </p:cNvSpPr>
          <p:nvPr>
            <p:ph type="pic" idx="4"/>
          </p:nvPr>
        </p:nvSpPr>
        <p:spPr>
          <a:xfrm>
            <a:off x="-83250" y="0"/>
            <a:ext cx="3103500" cy="5143500"/>
          </a:xfrm>
          <a:prstGeom prst="rect">
            <a:avLst/>
          </a:prstGeom>
          <a:noFill/>
          <a:ln>
            <a:noFill/>
          </a:ln>
        </p:spPr>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F - Bildeside 2 bilder">
  <p:cSld name="CUSTOM_4_2">
    <p:spTree>
      <p:nvGrpSpPr>
        <p:cNvPr id="1" name="Shape 1096"/>
        <p:cNvGrpSpPr/>
        <p:nvPr/>
      </p:nvGrpSpPr>
      <p:grpSpPr>
        <a:xfrm>
          <a:off x="0" y="0"/>
          <a:ext cx="0" cy="0"/>
          <a:chOff x="0" y="0"/>
          <a:chExt cx="0" cy="0"/>
        </a:xfrm>
      </p:grpSpPr>
      <p:sp>
        <p:nvSpPr>
          <p:cNvPr id="1097" name="Google Shape;1097;p204"/>
          <p:cNvSpPr>
            <a:spLocks noGrp="1"/>
          </p:cNvSpPr>
          <p:nvPr>
            <p:ph type="pic" idx="2"/>
          </p:nvPr>
        </p:nvSpPr>
        <p:spPr>
          <a:xfrm>
            <a:off x="720000" y="540000"/>
            <a:ext cx="3161700" cy="3821400"/>
          </a:xfrm>
          <a:prstGeom prst="rect">
            <a:avLst/>
          </a:prstGeom>
          <a:noFill/>
          <a:ln>
            <a:noFill/>
          </a:ln>
        </p:spPr>
      </p:sp>
      <p:sp>
        <p:nvSpPr>
          <p:cNvPr id="1098" name="Google Shape;1098;p204"/>
          <p:cNvSpPr>
            <a:spLocks noGrp="1"/>
          </p:cNvSpPr>
          <p:nvPr>
            <p:ph type="pic" idx="3"/>
          </p:nvPr>
        </p:nvSpPr>
        <p:spPr>
          <a:xfrm>
            <a:off x="4809400" y="540000"/>
            <a:ext cx="3161700" cy="3821400"/>
          </a:xfrm>
          <a:prstGeom prst="rect">
            <a:avLst/>
          </a:prstGeom>
          <a:noFill/>
          <a:ln>
            <a:noFill/>
          </a:ln>
        </p:spPr>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G - Bildside - 2 bilder">
  <p:cSld name="CUSTOM_4_4_1">
    <p:spTree>
      <p:nvGrpSpPr>
        <p:cNvPr id="1" name="Shape 1099"/>
        <p:cNvGrpSpPr/>
        <p:nvPr/>
      </p:nvGrpSpPr>
      <p:grpSpPr>
        <a:xfrm>
          <a:off x="0" y="0"/>
          <a:ext cx="0" cy="0"/>
          <a:chOff x="0" y="0"/>
          <a:chExt cx="0" cy="0"/>
        </a:xfrm>
      </p:grpSpPr>
      <p:sp>
        <p:nvSpPr>
          <p:cNvPr id="1100" name="Google Shape;1100;p205"/>
          <p:cNvSpPr>
            <a:spLocks noGrp="1"/>
          </p:cNvSpPr>
          <p:nvPr>
            <p:ph type="pic" idx="2"/>
          </p:nvPr>
        </p:nvSpPr>
        <p:spPr>
          <a:xfrm>
            <a:off x="4347750" y="0"/>
            <a:ext cx="4879500" cy="5143500"/>
          </a:xfrm>
          <a:prstGeom prst="rect">
            <a:avLst/>
          </a:prstGeom>
          <a:noFill/>
          <a:ln>
            <a:noFill/>
          </a:ln>
        </p:spPr>
      </p:sp>
      <p:sp>
        <p:nvSpPr>
          <p:cNvPr id="1101" name="Google Shape;1101;p205"/>
          <p:cNvSpPr>
            <a:spLocks noGrp="1"/>
          </p:cNvSpPr>
          <p:nvPr>
            <p:ph type="pic" idx="3"/>
          </p:nvPr>
        </p:nvSpPr>
        <p:spPr>
          <a:xfrm>
            <a:off x="-83250" y="0"/>
            <a:ext cx="4431000" cy="5143500"/>
          </a:xfrm>
          <a:prstGeom prst="rect">
            <a:avLst/>
          </a:prstGeom>
          <a:noFill/>
          <a:ln>
            <a:noFill/>
          </a:ln>
        </p:spPr>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H - Tekstside - 1 boks">
  <p:cSld name="CUSTOM_1_4_1_1">
    <p:spTree>
      <p:nvGrpSpPr>
        <p:cNvPr id="1" name="Shape 1102"/>
        <p:cNvGrpSpPr/>
        <p:nvPr/>
      </p:nvGrpSpPr>
      <p:grpSpPr>
        <a:xfrm>
          <a:off x="0" y="0"/>
          <a:ext cx="0" cy="0"/>
          <a:chOff x="0" y="0"/>
          <a:chExt cx="0" cy="0"/>
        </a:xfrm>
      </p:grpSpPr>
      <p:sp>
        <p:nvSpPr>
          <p:cNvPr id="1103" name="Google Shape;1103;p206"/>
          <p:cNvSpPr txBox="1">
            <a:spLocks noGrp="1"/>
          </p:cNvSpPr>
          <p:nvPr>
            <p:ph type="title"/>
          </p:nvPr>
        </p:nvSpPr>
        <p:spPr>
          <a:xfrm>
            <a:off x="360000" y="360000"/>
            <a:ext cx="7208700" cy="744300"/>
          </a:xfrm>
          <a:prstGeom prst="rect">
            <a:avLst/>
          </a:prstGeom>
        </p:spPr>
        <p:txBody>
          <a:bodyPr spcFirstLastPara="1" wrap="square" lIns="91425" tIns="45700" rIns="91425" bIns="45700" anchor="t" anchorCtr="0">
            <a:noAutofit/>
          </a:bodyPr>
          <a:lstStyle>
            <a:lvl1pPr lvl="0">
              <a:spcBef>
                <a:spcPts val="0"/>
              </a:spcBef>
              <a:spcAft>
                <a:spcPts val="0"/>
              </a:spcAft>
              <a:buSzPts val="3000"/>
              <a:buNone/>
              <a:defRPr sz="3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4" name="Google Shape;1104;p206"/>
          <p:cNvSpPr txBox="1">
            <a:spLocks noGrp="1"/>
          </p:cNvSpPr>
          <p:nvPr>
            <p:ph type="subTitle" idx="1"/>
          </p:nvPr>
        </p:nvSpPr>
        <p:spPr>
          <a:xfrm>
            <a:off x="360000" y="1260000"/>
            <a:ext cx="6877500" cy="3238200"/>
          </a:xfrm>
          <a:prstGeom prst="rect">
            <a:avLst/>
          </a:prstGeom>
          <a:ln>
            <a:noFill/>
          </a:ln>
        </p:spPr>
        <p:txBody>
          <a:bodyPr spcFirstLastPara="1" wrap="square" lIns="91425" tIns="46800" rIns="91425" bIns="91425" anchor="t" anchorCtr="0">
            <a:noAutofit/>
          </a:bodyPr>
          <a:lstStyle>
            <a:lvl1pPr lvl="0">
              <a:spcBef>
                <a:spcPts val="640"/>
              </a:spcBef>
              <a:spcAft>
                <a:spcPts val="0"/>
              </a:spcAft>
              <a:buSzPts val="1400"/>
              <a:buNone/>
              <a:defRPr sz="1400"/>
            </a:lvl1pPr>
            <a:lvl2pPr lvl="1">
              <a:spcBef>
                <a:spcPts val="560"/>
              </a:spcBef>
              <a:spcAft>
                <a:spcPts val="0"/>
              </a:spcAft>
              <a:buSzPts val="1400"/>
              <a:buNone/>
              <a:defRPr/>
            </a:lvl2pPr>
            <a:lvl3pPr lvl="2">
              <a:spcBef>
                <a:spcPts val="480"/>
              </a:spcBef>
              <a:spcAft>
                <a:spcPts val="0"/>
              </a:spcAft>
              <a:buSzPts val="1200"/>
              <a:buNone/>
              <a:defRPr/>
            </a:lvl3pPr>
            <a:lvl4pPr lvl="3">
              <a:spcBef>
                <a:spcPts val="400"/>
              </a:spcBef>
              <a:spcAft>
                <a:spcPts val="0"/>
              </a:spcAft>
              <a:buSzPts val="1000"/>
              <a:buNone/>
              <a:defRPr/>
            </a:lvl4pPr>
            <a:lvl5pPr lvl="4">
              <a:spcBef>
                <a:spcPts val="400"/>
              </a:spcBef>
              <a:spcAft>
                <a:spcPts val="0"/>
              </a:spcAft>
              <a:buSzPts val="1000"/>
              <a:buNone/>
              <a:defRPr/>
            </a:lvl5pPr>
            <a:lvl6pPr lvl="5">
              <a:spcBef>
                <a:spcPts val="400"/>
              </a:spcBef>
              <a:spcAft>
                <a:spcPts val="0"/>
              </a:spcAft>
              <a:buSzPts val="1000"/>
              <a:buNone/>
              <a:defRPr/>
            </a:lvl6pPr>
            <a:lvl7pPr lvl="6">
              <a:spcBef>
                <a:spcPts val="400"/>
              </a:spcBef>
              <a:spcAft>
                <a:spcPts val="0"/>
              </a:spcAft>
              <a:buSzPts val="1000"/>
              <a:buNone/>
              <a:defRPr/>
            </a:lvl7pPr>
            <a:lvl8pPr lvl="7">
              <a:spcBef>
                <a:spcPts val="400"/>
              </a:spcBef>
              <a:spcAft>
                <a:spcPts val="0"/>
              </a:spcAft>
              <a:buSzPts val="1000"/>
              <a:buNone/>
              <a:defRPr/>
            </a:lvl8pPr>
            <a:lvl9pPr lvl="8">
              <a:spcBef>
                <a:spcPts val="400"/>
              </a:spcBef>
              <a:spcAft>
                <a:spcPts val="0"/>
              </a:spcAft>
              <a:buSzPts val="1000"/>
              <a:buNone/>
              <a:defRPr/>
            </a:lvl9pPr>
          </a:lstStyle>
          <a:p>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I - Tekstside 1 1">
  <p:cSld name="CUSTOM_1_4_1_2">
    <p:spTree>
      <p:nvGrpSpPr>
        <p:cNvPr id="1" name="Shape 1105"/>
        <p:cNvGrpSpPr/>
        <p:nvPr/>
      </p:nvGrpSpPr>
      <p:grpSpPr>
        <a:xfrm>
          <a:off x="0" y="0"/>
          <a:ext cx="0" cy="0"/>
          <a:chOff x="0" y="0"/>
          <a:chExt cx="0" cy="0"/>
        </a:xfrm>
      </p:grpSpPr>
      <p:sp>
        <p:nvSpPr>
          <p:cNvPr id="1106" name="Google Shape;1106;p207"/>
          <p:cNvSpPr txBox="1">
            <a:spLocks noGrp="1"/>
          </p:cNvSpPr>
          <p:nvPr>
            <p:ph type="title"/>
          </p:nvPr>
        </p:nvSpPr>
        <p:spPr>
          <a:xfrm>
            <a:off x="360000" y="360000"/>
            <a:ext cx="7208700" cy="744300"/>
          </a:xfrm>
          <a:prstGeom prst="rect">
            <a:avLst/>
          </a:prstGeom>
        </p:spPr>
        <p:txBody>
          <a:bodyPr spcFirstLastPara="1" wrap="square" lIns="91425" tIns="45700" rIns="91425" bIns="45700" anchor="t" anchorCtr="0">
            <a:noAutofit/>
          </a:bodyPr>
          <a:lstStyle>
            <a:lvl1pPr lvl="0">
              <a:spcBef>
                <a:spcPts val="0"/>
              </a:spcBef>
              <a:spcAft>
                <a:spcPts val="0"/>
              </a:spcAft>
              <a:buSzPts val="3000"/>
              <a:buNone/>
              <a:defRPr sz="3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7" name="Google Shape;1107;p207"/>
          <p:cNvSpPr txBox="1">
            <a:spLocks noGrp="1"/>
          </p:cNvSpPr>
          <p:nvPr>
            <p:ph type="subTitle" idx="1"/>
          </p:nvPr>
        </p:nvSpPr>
        <p:spPr>
          <a:xfrm>
            <a:off x="360000" y="1260000"/>
            <a:ext cx="3296100" cy="3238200"/>
          </a:xfrm>
          <a:prstGeom prst="rect">
            <a:avLst/>
          </a:prstGeom>
          <a:ln>
            <a:noFill/>
          </a:ln>
        </p:spPr>
        <p:txBody>
          <a:bodyPr spcFirstLastPara="1" wrap="square" lIns="91425" tIns="45700" rIns="91425" bIns="45700" anchor="t" anchorCtr="0">
            <a:noAutofit/>
          </a:bodyPr>
          <a:lstStyle>
            <a:lvl1pPr lvl="0">
              <a:spcBef>
                <a:spcPts val="640"/>
              </a:spcBef>
              <a:spcAft>
                <a:spcPts val="0"/>
              </a:spcAft>
              <a:buSzPts val="1400"/>
              <a:buNone/>
              <a:defRPr sz="1400"/>
            </a:lvl1pPr>
            <a:lvl2pPr lvl="1">
              <a:spcBef>
                <a:spcPts val="560"/>
              </a:spcBef>
              <a:spcAft>
                <a:spcPts val="0"/>
              </a:spcAft>
              <a:buSzPts val="1400"/>
              <a:buNone/>
              <a:defRPr/>
            </a:lvl2pPr>
            <a:lvl3pPr lvl="2">
              <a:spcBef>
                <a:spcPts val="480"/>
              </a:spcBef>
              <a:spcAft>
                <a:spcPts val="0"/>
              </a:spcAft>
              <a:buSzPts val="1200"/>
              <a:buNone/>
              <a:defRPr/>
            </a:lvl3pPr>
            <a:lvl4pPr lvl="3">
              <a:spcBef>
                <a:spcPts val="400"/>
              </a:spcBef>
              <a:spcAft>
                <a:spcPts val="0"/>
              </a:spcAft>
              <a:buSzPts val="1000"/>
              <a:buNone/>
              <a:defRPr/>
            </a:lvl4pPr>
            <a:lvl5pPr lvl="4">
              <a:spcBef>
                <a:spcPts val="400"/>
              </a:spcBef>
              <a:spcAft>
                <a:spcPts val="0"/>
              </a:spcAft>
              <a:buSzPts val="1000"/>
              <a:buNone/>
              <a:defRPr/>
            </a:lvl5pPr>
            <a:lvl6pPr lvl="5">
              <a:spcBef>
                <a:spcPts val="400"/>
              </a:spcBef>
              <a:spcAft>
                <a:spcPts val="0"/>
              </a:spcAft>
              <a:buSzPts val="1000"/>
              <a:buNone/>
              <a:defRPr/>
            </a:lvl6pPr>
            <a:lvl7pPr lvl="6">
              <a:spcBef>
                <a:spcPts val="400"/>
              </a:spcBef>
              <a:spcAft>
                <a:spcPts val="0"/>
              </a:spcAft>
              <a:buSzPts val="1000"/>
              <a:buNone/>
              <a:defRPr/>
            </a:lvl7pPr>
            <a:lvl8pPr lvl="7">
              <a:spcBef>
                <a:spcPts val="400"/>
              </a:spcBef>
              <a:spcAft>
                <a:spcPts val="0"/>
              </a:spcAft>
              <a:buSzPts val="1000"/>
              <a:buNone/>
              <a:defRPr/>
            </a:lvl8pPr>
            <a:lvl9pPr lvl="8">
              <a:spcBef>
                <a:spcPts val="400"/>
              </a:spcBef>
              <a:spcAft>
                <a:spcPts val="0"/>
              </a:spcAft>
              <a:buSzPts val="1000"/>
              <a:buNone/>
              <a:defRPr/>
            </a:lvl9pPr>
          </a:lstStyle>
          <a:p>
            <a:endParaRPr/>
          </a:p>
        </p:txBody>
      </p:sp>
      <p:sp>
        <p:nvSpPr>
          <p:cNvPr id="1108" name="Google Shape;1108;p207"/>
          <p:cNvSpPr txBox="1">
            <a:spLocks noGrp="1"/>
          </p:cNvSpPr>
          <p:nvPr>
            <p:ph type="subTitle" idx="2"/>
          </p:nvPr>
        </p:nvSpPr>
        <p:spPr>
          <a:xfrm>
            <a:off x="4453150" y="1260000"/>
            <a:ext cx="3296100" cy="3238200"/>
          </a:xfrm>
          <a:prstGeom prst="rect">
            <a:avLst/>
          </a:prstGeom>
          <a:ln>
            <a:noFill/>
          </a:ln>
        </p:spPr>
        <p:txBody>
          <a:bodyPr spcFirstLastPara="1" wrap="square" lIns="91425" tIns="45700" rIns="91425" bIns="45700" anchor="t" anchorCtr="0">
            <a:noAutofit/>
          </a:bodyPr>
          <a:lstStyle>
            <a:lvl1pPr lvl="0">
              <a:spcBef>
                <a:spcPts val="640"/>
              </a:spcBef>
              <a:spcAft>
                <a:spcPts val="0"/>
              </a:spcAft>
              <a:buSzPts val="1400"/>
              <a:buNone/>
              <a:defRPr sz="1400"/>
            </a:lvl1pPr>
            <a:lvl2pPr lvl="1">
              <a:spcBef>
                <a:spcPts val="560"/>
              </a:spcBef>
              <a:spcAft>
                <a:spcPts val="0"/>
              </a:spcAft>
              <a:buSzPts val="1400"/>
              <a:buNone/>
              <a:defRPr/>
            </a:lvl2pPr>
            <a:lvl3pPr lvl="2">
              <a:spcBef>
                <a:spcPts val="480"/>
              </a:spcBef>
              <a:spcAft>
                <a:spcPts val="0"/>
              </a:spcAft>
              <a:buSzPts val="1200"/>
              <a:buNone/>
              <a:defRPr/>
            </a:lvl3pPr>
            <a:lvl4pPr lvl="3">
              <a:spcBef>
                <a:spcPts val="400"/>
              </a:spcBef>
              <a:spcAft>
                <a:spcPts val="0"/>
              </a:spcAft>
              <a:buSzPts val="1000"/>
              <a:buNone/>
              <a:defRPr/>
            </a:lvl4pPr>
            <a:lvl5pPr lvl="4">
              <a:spcBef>
                <a:spcPts val="400"/>
              </a:spcBef>
              <a:spcAft>
                <a:spcPts val="0"/>
              </a:spcAft>
              <a:buSzPts val="1000"/>
              <a:buNone/>
              <a:defRPr/>
            </a:lvl5pPr>
            <a:lvl6pPr lvl="5">
              <a:spcBef>
                <a:spcPts val="400"/>
              </a:spcBef>
              <a:spcAft>
                <a:spcPts val="0"/>
              </a:spcAft>
              <a:buSzPts val="1000"/>
              <a:buNone/>
              <a:defRPr/>
            </a:lvl6pPr>
            <a:lvl7pPr lvl="6">
              <a:spcBef>
                <a:spcPts val="400"/>
              </a:spcBef>
              <a:spcAft>
                <a:spcPts val="0"/>
              </a:spcAft>
              <a:buSzPts val="1000"/>
              <a:buNone/>
              <a:defRPr/>
            </a:lvl7pPr>
            <a:lvl8pPr lvl="7">
              <a:spcBef>
                <a:spcPts val="400"/>
              </a:spcBef>
              <a:spcAft>
                <a:spcPts val="0"/>
              </a:spcAft>
              <a:buSzPts val="1000"/>
              <a:buNone/>
              <a:defRPr/>
            </a:lvl8pPr>
            <a:lvl9pPr lvl="8">
              <a:spcBef>
                <a:spcPts val="400"/>
              </a:spcBef>
              <a:spcAft>
                <a:spcPts val="0"/>
              </a:spcAft>
              <a:buSzPts val="1000"/>
              <a:buNone/>
              <a:defRPr/>
            </a:lvl9pPr>
          </a:lstStyle>
          <a:p>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J - Tekst og bilder - 1">
  <p:cSld name="CUSTOM_4_1">
    <p:spTree>
      <p:nvGrpSpPr>
        <p:cNvPr id="1" name="Shape 1109"/>
        <p:cNvGrpSpPr/>
        <p:nvPr/>
      </p:nvGrpSpPr>
      <p:grpSpPr>
        <a:xfrm>
          <a:off x="0" y="0"/>
          <a:ext cx="0" cy="0"/>
          <a:chOff x="0" y="0"/>
          <a:chExt cx="0" cy="0"/>
        </a:xfrm>
      </p:grpSpPr>
      <p:sp>
        <p:nvSpPr>
          <p:cNvPr id="1110" name="Google Shape;1110;p208"/>
          <p:cNvSpPr>
            <a:spLocks noGrp="1"/>
          </p:cNvSpPr>
          <p:nvPr>
            <p:ph type="pic" idx="2"/>
          </p:nvPr>
        </p:nvSpPr>
        <p:spPr>
          <a:xfrm>
            <a:off x="4436100" y="125"/>
            <a:ext cx="4761000" cy="5143500"/>
          </a:xfrm>
          <a:prstGeom prst="rect">
            <a:avLst/>
          </a:prstGeom>
          <a:noFill/>
          <a:ln>
            <a:noFill/>
          </a:ln>
        </p:spPr>
      </p:sp>
      <p:sp>
        <p:nvSpPr>
          <p:cNvPr id="1111" name="Google Shape;1111;p208"/>
          <p:cNvSpPr txBox="1">
            <a:spLocks noGrp="1"/>
          </p:cNvSpPr>
          <p:nvPr>
            <p:ph type="title"/>
          </p:nvPr>
        </p:nvSpPr>
        <p:spPr>
          <a:xfrm>
            <a:off x="360000" y="360000"/>
            <a:ext cx="3924300" cy="744300"/>
          </a:xfrm>
          <a:prstGeom prst="rect">
            <a:avLst/>
          </a:prstGeom>
        </p:spPr>
        <p:txBody>
          <a:bodyPr spcFirstLastPara="1" wrap="square" lIns="91425" tIns="45700" rIns="91425" bIns="45700" anchor="t" anchorCtr="0">
            <a:noAutofit/>
          </a:bodyPr>
          <a:lstStyle>
            <a:lvl1pPr lvl="0">
              <a:spcBef>
                <a:spcPts val="0"/>
              </a:spcBef>
              <a:spcAft>
                <a:spcPts val="0"/>
              </a:spcAft>
              <a:buSzPts val="3000"/>
              <a:buNone/>
              <a:defRPr sz="3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2" name="Google Shape;1112;p208"/>
          <p:cNvSpPr txBox="1">
            <a:spLocks noGrp="1"/>
          </p:cNvSpPr>
          <p:nvPr>
            <p:ph type="subTitle" idx="1"/>
          </p:nvPr>
        </p:nvSpPr>
        <p:spPr>
          <a:xfrm>
            <a:off x="360000" y="1440000"/>
            <a:ext cx="3296100" cy="3238200"/>
          </a:xfrm>
          <a:prstGeom prst="rect">
            <a:avLst/>
          </a:prstGeom>
          <a:ln>
            <a:noFill/>
          </a:ln>
        </p:spPr>
        <p:txBody>
          <a:bodyPr spcFirstLastPara="1" wrap="square" lIns="91425" tIns="45700" rIns="91425" bIns="45700" anchor="t" anchorCtr="0">
            <a:noAutofit/>
          </a:bodyPr>
          <a:lstStyle>
            <a:lvl1pPr lvl="0">
              <a:spcBef>
                <a:spcPts val="640"/>
              </a:spcBef>
              <a:spcAft>
                <a:spcPts val="0"/>
              </a:spcAft>
              <a:buSzPts val="1400"/>
              <a:buNone/>
              <a:defRPr sz="1400"/>
            </a:lvl1pPr>
            <a:lvl2pPr lvl="1">
              <a:spcBef>
                <a:spcPts val="560"/>
              </a:spcBef>
              <a:spcAft>
                <a:spcPts val="0"/>
              </a:spcAft>
              <a:buSzPts val="1400"/>
              <a:buNone/>
              <a:defRPr/>
            </a:lvl2pPr>
            <a:lvl3pPr lvl="2">
              <a:spcBef>
                <a:spcPts val="480"/>
              </a:spcBef>
              <a:spcAft>
                <a:spcPts val="0"/>
              </a:spcAft>
              <a:buSzPts val="1200"/>
              <a:buNone/>
              <a:defRPr/>
            </a:lvl3pPr>
            <a:lvl4pPr lvl="3">
              <a:spcBef>
                <a:spcPts val="400"/>
              </a:spcBef>
              <a:spcAft>
                <a:spcPts val="0"/>
              </a:spcAft>
              <a:buSzPts val="1000"/>
              <a:buNone/>
              <a:defRPr/>
            </a:lvl4pPr>
            <a:lvl5pPr lvl="4">
              <a:spcBef>
                <a:spcPts val="400"/>
              </a:spcBef>
              <a:spcAft>
                <a:spcPts val="0"/>
              </a:spcAft>
              <a:buSzPts val="1000"/>
              <a:buNone/>
              <a:defRPr/>
            </a:lvl5pPr>
            <a:lvl6pPr lvl="5">
              <a:spcBef>
                <a:spcPts val="400"/>
              </a:spcBef>
              <a:spcAft>
                <a:spcPts val="0"/>
              </a:spcAft>
              <a:buSzPts val="1000"/>
              <a:buNone/>
              <a:defRPr/>
            </a:lvl6pPr>
            <a:lvl7pPr lvl="6">
              <a:spcBef>
                <a:spcPts val="400"/>
              </a:spcBef>
              <a:spcAft>
                <a:spcPts val="0"/>
              </a:spcAft>
              <a:buSzPts val="1000"/>
              <a:buNone/>
              <a:defRPr/>
            </a:lvl7pPr>
            <a:lvl8pPr lvl="7">
              <a:spcBef>
                <a:spcPts val="400"/>
              </a:spcBef>
              <a:spcAft>
                <a:spcPts val="0"/>
              </a:spcAft>
              <a:buSzPts val="1000"/>
              <a:buNone/>
              <a:defRPr/>
            </a:lvl8pPr>
            <a:lvl9pPr lvl="8">
              <a:spcBef>
                <a:spcPts val="400"/>
              </a:spcBef>
              <a:spcAft>
                <a:spcPts val="0"/>
              </a:spcAft>
              <a:buSzPts val="1000"/>
              <a:buNone/>
              <a:defRPr/>
            </a:lvl9pPr>
          </a:lstStyle>
          <a:p>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K - Tekst og bilder - 2">
  <p:cSld name="CUSTOM_4_1_3">
    <p:spTree>
      <p:nvGrpSpPr>
        <p:cNvPr id="1" name="Shape 1113"/>
        <p:cNvGrpSpPr/>
        <p:nvPr/>
      </p:nvGrpSpPr>
      <p:grpSpPr>
        <a:xfrm>
          <a:off x="0" y="0"/>
          <a:ext cx="0" cy="0"/>
          <a:chOff x="0" y="0"/>
          <a:chExt cx="0" cy="0"/>
        </a:xfrm>
      </p:grpSpPr>
      <p:sp>
        <p:nvSpPr>
          <p:cNvPr id="1114" name="Google Shape;1114;p209"/>
          <p:cNvSpPr>
            <a:spLocks noGrp="1"/>
          </p:cNvSpPr>
          <p:nvPr>
            <p:ph type="pic" idx="2"/>
          </p:nvPr>
        </p:nvSpPr>
        <p:spPr>
          <a:xfrm>
            <a:off x="4436100" y="125"/>
            <a:ext cx="4761000" cy="5143500"/>
          </a:xfrm>
          <a:prstGeom prst="rect">
            <a:avLst/>
          </a:prstGeom>
          <a:noFill/>
          <a:ln>
            <a:noFill/>
          </a:ln>
        </p:spPr>
      </p:sp>
      <p:sp>
        <p:nvSpPr>
          <p:cNvPr id="1115" name="Google Shape;1115;p209"/>
          <p:cNvSpPr txBox="1">
            <a:spLocks noGrp="1"/>
          </p:cNvSpPr>
          <p:nvPr>
            <p:ph type="subTitle" idx="1"/>
          </p:nvPr>
        </p:nvSpPr>
        <p:spPr>
          <a:xfrm>
            <a:off x="360000" y="540000"/>
            <a:ext cx="3296100" cy="3238200"/>
          </a:xfrm>
          <a:prstGeom prst="rect">
            <a:avLst/>
          </a:prstGeom>
          <a:ln>
            <a:noFill/>
          </a:ln>
        </p:spPr>
        <p:txBody>
          <a:bodyPr spcFirstLastPara="1" wrap="square" lIns="91425" tIns="45700" rIns="91425" bIns="45700" anchor="t" anchorCtr="0">
            <a:noAutofit/>
          </a:bodyPr>
          <a:lstStyle>
            <a:lvl1pPr lvl="0">
              <a:spcBef>
                <a:spcPts val="640"/>
              </a:spcBef>
              <a:spcAft>
                <a:spcPts val="0"/>
              </a:spcAft>
              <a:buSzPts val="1400"/>
              <a:buNone/>
              <a:defRPr sz="1400"/>
            </a:lvl1pPr>
            <a:lvl2pPr lvl="1">
              <a:spcBef>
                <a:spcPts val="560"/>
              </a:spcBef>
              <a:spcAft>
                <a:spcPts val="0"/>
              </a:spcAft>
              <a:buSzPts val="1400"/>
              <a:buNone/>
              <a:defRPr/>
            </a:lvl2pPr>
            <a:lvl3pPr lvl="2">
              <a:spcBef>
                <a:spcPts val="480"/>
              </a:spcBef>
              <a:spcAft>
                <a:spcPts val="0"/>
              </a:spcAft>
              <a:buSzPts val="1200"/>
              <a:buNone/>
              <a:defRPr/>
            </a:lvl3pPr>
            <a:lvl4pPr lvl="3">
              <a:spcBef>
                <a:spcPts val="400"/>
              </a:spcBef>
              <a:spcAft>
                <a:spcPts val="0"/>
              </a:spcAft>
              <a:buSzPts val="1000"/>
              <a:buNone/>
              <a:defRPr/>
            </a:lvl4pPr>
            <a:lvl5pPr lvl="4">
              <a:spcBef>
                <a:spcPts val="400"/>
              </a:spcBef>
              <a:spcAft>
                <a:spcPts val="0"/>
              </a:spcAft>
              <a:buSzPts val="1000"/>
              <a:buNone/>
              <a:defRPr/>
            </a:lvl5pPr>
            <a:lvl6pPr lvl="5">
              <a:spcBef>
                <a:spcPts val="400"/>
              </a:spcBef>
              <a:spcAft>
                <a:spcPts val="0"/>
              </a:spcAft>
              <a:buSzPts val="1000"/>
              <a:buNone/>
              <a:defRPr/>
            </a:lvl6pPr>
            <a:lvl7pPr lvl="6">
              <a:spcBef>
                <a:spcPts val="400"/>
              </a:spcBef>
              <a:spcAft>
                <a:spcPts val="0"/>
              </a:spcAft>
              <a:buSzPts val="1000"/>
              <a:buNone/>
              <a:defRPr/>
            </a:lvl7pPr>
            <a:lvl8pPr lvl="7">
              <a:spcBef>
                <a:spcPts val="400"/>
              </a:spcBef>
              <a:spcAft>
                <a:spcPts val="0"/>
              </a:spcAft>
              <a:buSzPts val="1000"/>
              <a:buNone/>
              <a:defRPr/>
            </a:lvl8pPr>
            <a:lvl9pPr lvl="8">
              <a:spcBef>
                <a:spcPts val="400"/>
              </a:spcBef>
              <a:spcAft>
                <a:spcPts val="0"/>
              </a:spcAft>
              <a:buSzPts val="1000"/>
              <a:buNone/>
              <a:defRPr/>
            </a:lvl9pPr>
          </a:lstStyle>
          <a:p>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L - Tekst og bilde mørkeblå">
  <p:cSld name="CUSTOM_4_1_2_1_1">
    <p:bg>
      <p:bgPr>
        <a:solidFill>
          <a:schemeClr val="dk1"/>
        </a:solidFill>
        <a:effectLst/>
      </p:bgPr>
    </p:bg>
    <p:spTree>
      <p:nvGrpSpPr>
        <p:cNvPr id="1" name="Shape 1116"/>
        <p:cNvGrpSpPr/>
        <p:nvPr/>
      </p:nvGrpSpPr>
      <p:grpSpPr>
        <a:xfrm>
          <a:off x="0" y="0"/>
          <a:ext cx="0" cy="0"/>
          <a:chOff x="0" y="0"/>
          <a:chExt cx="0" cy="0"/>
        </a:xfrm>
      </p:grpSpPr>
      <p:sp>
        <p:nvSpPr>
          <p:cNvPr id="1117" name="Google Shape;1117;p210"/>
          <p:cNvSpPr/>
          <p:nvPr/>
        </p:nvSpPr>
        <p:spPr>
          <a:xfrm>
            <a:off x="-8725" y="0"/>
            <a:ext cx="9144000" cy="51435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10"/>
          <p:cNvSpPr>
            <a:spLocks noGrp="1"/>
          </p:cNvSpPr>
          <p:nvPr>
            <p:ph type="pic" idx="2"/>
          </p:nvPr>
        </p:nvSpPr>
        <p:spPr>
          <a:xfrm>
            <a:off x="4443875" y="0"/>
            <a:ext cx="4691400" cy="5143500"/>
          </a:xfrm>
          <a:prstGeom prst="rect">
            <a:avLst/>
          </a:prstGeom>
          <a:noFill/>
          <a:ln>
            <a:noFill/>
          </a:ln>
        </p:spPr>
      </p:sp>
      <p:sp>
        <p:nvSpPr>
          <p:cNvPr id="1119" name="Google Shape;1119;p210"/>
          <p:cNvSpPr txBox="1">
            <a:spLocks noGrp="1"/>
          </p:cNvSpPr>
          <p:nvPr>
            <p:ph type="subTitle" idx="1"/>
          </p:nvPr>
        </p:nvSpPr>
        <p:spPr>
          <a:xfrm>
            <a:off x="360000" y="956525"/>
            <a:ext cx="3302400" cy="3029100"/>
          </a:xfrm>
          <a:prstGeom prst="rect">
            <a:avLst/>
          </a:prstGeom>
          <a:ln>
            <a:noFill/>
          </a:ln>
        </p:spPr>
        <p:txBody>
          <a:bodyPr spcFirstLastPara="1" wrap="square" lIns="91425" tIns="45700" rIns="91425" bIns="45700" anchor="t" anchorCtr="0">
            <a:noAutofit/>
          </a:bodyPr>
          <a:lstStyle>
            <a:lvl1pPr lvl="0">
              <a:spcBef>
                <a:spcPts val="640"/>
              </a:spcBef>
              <a:spcAft>
                <a:spcPts val="0"/>
              </a:spcAft>
              <a:buClr>
                <a:schemeClr val="lt1"/>
              </a:buClr>
              <a:buSzPts val="1600"/>
              <a:buNone/>
              <a:defRPr sz="1600">
                <a:solidFill>
                  <a:schemeClr val="lt1"/>
                </a:solidFill>
              </a:defRPr>
            </a:lvl1pPr>
            <a:lvl2pPr lvl="1">
              <a:spcBef>
                <a:spcPts val="560"/>
              </a:spcBef>
              <a:spcAft>
                <a:spcPts val="0"/>
              </a:spcAft>
              <a:buSzPts val="1400"/>
              <a:buNone/>
              <a:defRPr/>
            </a:lvl2pPr>
            <a:lvl3pPr lvl="2">
              <a:spcBef>
                <a:spcPts val="480"/>
              </a:spcBef>
              <a:spcAft>
                <a:spcPts val="0"/>
              </a:spcAft>
              <a:buSzPts val="1200"/>
              <a:buNone/>
              <a:defRPr/>
            </a:lvl3pPr>
            <a:lvl4pPr lvl="3">
              <a:spcBef>
                <a:spcPts val="400"/>
              </a:spcBef>
              <a:spcAft>
                <a:spcPts val="0"/>
              </a:spcAft>
              <a:buSzPts val="1000"/>
              <a:buNone/>
              <a:defRPr/>
            </a:lvl4pPr>
            <a:lvl5pPr lvl="4">
              <a:spcBef>
                <a:spcPts val="400"/>
              </a:spcBef>
              <a:spcAft>
                <a:spcPts val="0"/>
              </a:spcAft>
              <a:buSzPts val="1000"/>
              <a:buNone/>
              <a:defRPr/>
            </a:lvl5pPr>
            <a:lvl6pPr lvl="5">
              <a:spcBef>
                <a:spcPts val="400"/>
              </a:spcBef>
              <a:spcAft>
                <a:spcPts val="0"/>
              </a:spcAft>
              <a:buSzPts val="1000"/>
              <a:buNone/>
              <a:defRPr/>
            </a:lvl6pPr>
            <a:lvl7pPr lvl="6">
              <a:spcBef>
                <a:spcPts val="400"/>
              </a:spcBef>
              <a:spcAft>
                <a:spcPts val="0"/>
              </a:spcAft>
              <a:buSzPts val="1000"/>
              <a:buNone/>
              <a:defRPr/>
            </a:lvl7pPr>
            <a:lvl8pPr lvl="7">
              <a:spcBef>
                <a:spcPts val="400"/>
              </a:spcBef>
              <a:spcAft>
                <a:spcPts val="0"/>
              </a:spcAft>
              <a:buSzPts val="1000"/>
              <a:buNone/>
              <a:defRPr/>
            </a:lvl8pPr>
            <a:lvl9pPr lvl="8">
              <a:spcBef>
                <a:spcPts val="400"/>
              </a:spcBef>
              <a:spcAft>
                <a:spcPts val="0"/>
              </a:spcAft>
              <a:buSzPts val="1000"/>
              <a:buNone/>
              <a:defRPr/>
            </a:lvl9pPr>
          </a:lstStyle>
          <a:p>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M - Tekst og bilde lyseblå">
  <p:cSld name="CUSTOM_4_1_2_1_2">
    <p:bg>
      <p:bgPr>
        <a:solidFill>
          <a:schemeClr val="dk1"/>
        </a:solidFill>
        <a:effectLst/>
      </p:bgPr>
    </p:bg>
    <p:spTree>
      <p:nvGrpSpPr>
        <p:cNvPr id="1" name="Shape 1120"/>
        <p:cNvGrpSpPr/>
        <p:nvPr/>
      </p:nvGrpSpPr>
      <p:grpSpPr>
        <a:xfrm>
          <a:off x="0" y="0"/>
          <a:ext cx="0" cy="0"/>
          <a:chOff x="0" y="0"/>
          <a:chExt cx="0" cy="0"/>
        </a:xfrm>
      </p:grpSpPr>
      <p:sp>
        <p:nvSpPr>
          <p:cNvPr id="1121" name="Google Shape;1121;p211"/>
          <p:cNvSpPr/>
          <p:nvPr/>
        </p:nvSpPr>
        <p:spPr>
          <a:xfrm>
            <a:off x="-8725" y="0"/>
            <a:ext cx="9144000" cy="51435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11"/>
          <p:cNvSpPr>
            <a:spLocks noGrp="1"/>
          </p:cNvSpPr>
          <p:nvPr>
            <p:ph type="pic" idx="2"/>
          </p:nvPr>
        </p:nvSpPr>
        <p:spPr>
          <a:xfrm>
            <a:off x="4443875" y="0"/>
            <a:ext cx="4691400" cy="5143500"/>
          </a:xfrm>
          <a:prstGeom prst="rect">
            <a:avLst/>
          </a:prstGeom>
          <a:noFill/>
          <a:ln>
            <a:noFill/>
          </a:ln>
        </p:spPr>
      </p:sp>
      <p:sp>
        <p:nvSpPr>
          <p:cNvPr id="1123" name="Google Shape;1123;p211"/>
          <p:cNvSpPr txBox="1">
            <a:spLocks noGrp="1"/>
          </p:cNvSpPr>
          <p:nvPr>
            <p:ph type="subTitle" idx="1"/>
          </p:nvPr>
        </p:nvSpPr>
        <p:spPr>
          <a:xfrm>
            <a:off x="360000" y="956525"/>
            <a:ext cx="3302400" cy="3029100"/>
          </a:xfrm>
          <a:prstGeom prst="rect">
            <a:avLst/>
          </a:prstGeom>
          <a:ln>
            <a:noFill/>
          </a:ln>
        </p:spPr>
        <p:txBody>
          <a:bodyPr spcFirstLastPara="1" wrap="square" lIns="91425" tIns="45700" rIns="91425" bIns="45700" anchor="t" anchorCtr="0">
            <a:noAutofit/>
          </a:bodyPr>
          <a:lstStyle>
            <a:lvl1pPr lvl="0">
              <a:spcBef>
                <a:spcPts val="640"/>
              </a:spcBef>
              <a:spcAft>
                <a:spcPts val="0"/>
              </a:spcAft>
              <a:buClr>
                <a:schemeClr val="lt1"/>
              </a:buClr>
              <a:buSzPts val="1600"/>
              <a:buNone/>
              <a:defRPr sz="1600">
                <a:solidFill>
                  <a:schemeClr val="lt1"/>
                </a:solidFill>
              </a:defRPr>
            </a:lvl1pPr>
            <a:lvl2pPr lvl="1">
              <a:spcBef>
                <a:spcPts val="560"/>
              </a:spcBef>
              <a:spcAft>
                <a:spcPts val="0"/>
              </a:spcAft>
              <a:buSzPts val="1400"/>
              <a:buNone/>
              <a:defRPr/>
            </a:lvl2pPr>
            <a:lvl3pPr lvl="2">
              <a:spcBef>
                <a:spcPts val="480"/>
              </a:spcBef>
              <a:spcAft>
                <a:spcPts val="0"/>
              </a:spcAft>
              <a:buSzPts val="1200"/>
              <a:buNone/>
              <a:defRPr/>
            </a:lvl3pPr>
            <a:lvl4pPr lvl="3">
              <a:spcBef>
                <a:spcPts val="400"/>
              </a:spcBef>
              <a:spcAft>
                <a:spcPts val="0"/>
              </a:spcAft>
              <a:buSzPts val="1000"/>
              <a:buNone/>
              <a:defRPr/>
            </a:lvl4pPr>
            <a:lvl5pPr lvl="4">
              <a:spcBef>
                <a:spcPts val="400"/>
              </a:spcBef>
              <a:spcAft>
                <a:spcPts val="0"/>
              </a:spcAft>
              <a:buSzPts val="1000"/>
              <a:buNone/>
              <a:defRPr/>
            </a:lvl5pPr>
            <a:lvl6pPr lvl="5">
              <a:spcBef>
                <a:spcPts val="400"/>
              </a:spcBef>
              <a:spcAft>
                <a:spcPts val="0"/>
              </a:spcAft>
              <a:buSzPts val="1000"/>
              <a:buNone/>
              <a:defRPr/>
            </a:lvl6pPr>
            <a:lvl7pPr lvl="6">
              <a:spcBef>
                <a:spcPts val="400"/>
              </a:spcBef>
              <a:spcAft>
                <a:spcPts val="0"/>
              </a:spcAft>
              <a:buSzPts val="1000"/>
              <a:buNone/>
              <a:defRPr/>
            </a:lvl7pPr>
            <a:lvl8pPr lvl="7">
              <a:spcBef>
                <a:spcPts val="400"/>
              </a:spcBef>
              <a:spcAft>
                <a:spcPts val="0"/>
              </a:spcAft>
              <a:buSzPts val="1000"/>
              <a:buNone/>
              <a:defRPr/>
            </a:lvl8pPr>
            <a:lvl9pPr lvl="8">
              <a:spcBef>
                <a:spcPts val="400"/>
              </a:spcBef>
              <a:spcAft>
                <a:spcPts val="0"/>
              </a:spcAft>
              <a:buSzPts val="10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Forside">
  <p:cSld name="Forside">
    <p:spTree>
      <p:nvGrpSpPr>
        <p:cNvPr id="1" name="Shape 101"/>
        <p:cNvGrpSpPr/>
        <p:nvPr/>
      </p:nvGrpSpPr>
      <p:grpSpPr>
        <a:xfrm>
          <a:off x="0" y="0"/>
          <a:ext cx="0" cy="0"/>
          <a:chOff x="0" y="0"/>
          <a:chExt cx="0" cy="0"/>
        </a:xfrm>
      </p:grpSpPr>
      <p:pic>
        <p:nvPicPr>
          <p:cNvPr id="102" name="Google Shape;102;p22" descr="Et bilde som inneholder Grafikk, grafisk design, symbol, Font&#10;&#10;Automatisk generert beskrivelse"/>
          <p:cNvPicPr preferRelativeResize="0"/>
          <p:nvPr/>
        </p:nvPicPr>
        <p:blipFill rotWithShape="1">
          <a:blip r:embed="rId2">
            <a:alphaModFix/>
          </a:blip>
          <a:srcRect/>
          <a:stretch/>
        </p:blipFill>
        <p:spPr>
          <a:xfrm>
            <a:off x="5046328" y="411850"/>
            <a:ext cx="4113875" cy="4296951"/>
          </a:xfrm>
          <a:prstGeom prst="rect">
            <a:avLst/>
          </a:prstGeom>
          <a:noFill/>
          <a:ln>
            <a:noFill/>
          </a:ln>
        </p:spPr>
      </p:pic>
      <p:sp>
        <p:nvSpPr>
          <p:cNvPr id="103" name="Google Shape;103;p22"/>
          <p:cNvSpPr txBox="1">
            <a:spLocks noGrp="1"/>
          </p:cNvSpPr>
          <p:nvPr>
            <p:ph type="body" idx="1"/>
          </p:nvPr>
        </p:nvSpPr>
        <p:spPr>
          <a:xfrm>
            <a:off x="622932" y="3682057"/>
            <a:ext cx="3981300" cy="4902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4" name="Google Shape;104;p22"/>
          <p:cNvSpPr txBox="1">
            <a:spLocks noGrp="1"/>
          </p:cNvSpPr>
          <p:nvPr>
            <p:ph type="title"/>
          </p:nvPr>
        </p:nvSpPr>
        <p:spPr>
          <a:xfrm>
            <a:off x="622932" y="2607434"/>
            <a:ext cx="54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5" name="Google Shape;105;p22"/>
          <p:cNvSpPr txBox="1"/>
          <p:nvPr/>
        </p:nvSpPr>
        <p:spPr>
          <a:xfrm>
            <a:off x="622932" y="4523901"/>
            <a:ext cx="1735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pic>
        <p:nvPicPr>
          <p:cNvPr id="106" name="Google Shape;106;p22" descr="Et bilde som inneholder Font, Grafikk, grafisk design, skjermbilde&#10;&#10;KI-generert innhold kan være feil."/>
          <p:cNvPicPr preferRelativeResize="0"/>
          <p:nvPr/>
        </p:nvPicPr>
        <p:blipFill rotWithShape="1">
          <a:blip r:embed="rId3">
            <a:alphaModFix/>
          </a:blip>
          <a:srcRect/>
          <a:stretch/>
        </p:blipFill>
        <p:spPr>
          <a:xfrm>
            <a:off x="622932" y="517859"/>
            <a:ext cx="2148896" cy="1544022"/>
          </a:xfrm>
          <a:prstGeom prst="rect">
            <a:avLst/>
          </a:prstGeom>
          <a:noFill/>
          <a:ln>
            <a:noFill/>
          </a:ln>
        </p:spPr>
      </p:pic>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N - Tekst og bilde grønn">
  <p:cSld name="CUSTOM_4_1_2">
    <p:bg>
      <p:bgPr>
        <a:solidFill>
          <a:schemeClr val="accent6"/>
        </a:solidFill>
        <a:effectLst/>
      </p:bgPr>
    </p:bg>
    <p:spTree>
      <p:nvGrpSpPr>
        <p:cNvPr id="1" name="Shape 1124"/>
        <p:cNvGrpSpPr/>
        <p:nvPr/>
      </p:nvGrpSpPr>
      <p:grpSpPr>
        <a:xfrm>
          <a:off x="0" y="0"/>
          <a:ext cx="0" cy="0"/>
          <a:chOff x="0" y="0"/>
          <a:chExt cx="0" cy="0"/>
        </a:xfrm>
      </p:grpSpPr>
      <p:sp>
        <p:nvSpPr>
          <p:cNvPr id="1125" name="Google Shape;1125;p212"/>
          <p:cNvSpPr/>
          <p:nvPr/>
        </p:nvSpPr>
        <p:spPr>
          <a:xfrm>
            <a:off x="0" y="0"/>
            <a:ext cx="9144000" cy="5143500"/>
          </a:xfrm>
          <a:prstGeom prst="rect">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accent6"/>
              </a:highlight>
            </a:endParaRPr>
          </a:p>
        </p:txBody>
      </p:sp>
      <p:sp>
        <p:nvSpPr>
          <p:cNvPr id="1126" name="Google Shape;1126;p212"/>
          <p:cNvSpPr>
            <a:spLocks noGrp="1"/>
          </p:cNvSpPr>
          <p:nvPr>
            <p:ph type="pic" idx="2"/>
          </p:nvPr>
        </p:nvSpPr>
        <p:spPr>
          <a:xfrm>
            <a:off x="4382675" y="125"/>
            <a:ext cx="4761000" cy="5143500"/>
          </a:xfrm>
          <a:prstGeom prst="rect">
            <a:avLst/>
          </a:prstGeom>
          <a:noFill/>
          <a:ln>
            <a:noFill/>
          </a:ln>
        </p:spPr>
      </p:sp>
      <p:sp>
        <p:nvSpPr>
          <p:cNvPr id="1127" name="Google Shape;1127;p212"/>
          <p:cNvSpPr txBox="1">
            <a:spLocks noGrp="1"/>
          </p:cNvSpPr>
          <p:nvPr>
            <p:ph type="subTitle" idx="1"/>
          </p:nvPr>
        </p:nvSpPr>
        <p:spPr>
          <a:xfrm>
            <a:off x="360000" y="956525"/>
            <a:ext cx="3302400" cy="3029100"/>
          </a:xfrm>
          <a:prstGeom prst="rect">
            <a:avLst/>
          </a:prstGeom>
          <a:ln>
            <a:noFill/>
          </a:ln>
        </p:spPr>
        <p:txBody>
          <a:bodyPr spcFirstLastPara="1" wrap="square" lIns="91425" tIns="45700" rIns="91425" bIns="45700" anchor="t" anchorCtr="0">
            <a:noAutofit/>
          </a:bodyPr>
          <a:lstStyle>
            <a:lvl1pPr lvl="0">
              <a:spcBef>
                <a:spcPts val="640"/>
              </a:spcBef>
              <a:spcAft>
                <a:spcPts val="0"/>
              </a:spcAft>
              <a:buClr>
                <a:schemeClr val="lt1"/>
              </a:buClr>
              <a:buSzPts val="1600"/>
              <a:buNone/>
              <a:defRPr sz="1600">
                <a:solidFill>
                  <a:schemeClr val="lt1"/>
                </a:solidFill>
              </a:defRPr>
            </a:lvl1pPr>
            <a:lvl2pPr lvl="1">
              <a:spcBef>
                <a:spcPts val="560"/>
              </a:spcBef>
              <a:spcAft>
                <a:spcPts val="0"/>
              </a:spcAft>
              <a:buSzPts val="1400"/>
              <a:buNone/>
              <a:defRPr/>
            </a:lvl2pPr>
            <a:lvl3pPr lvl="2">
              <a:spcBef>
                <a:spcPts val="480"/>
              </a:spcBef>
              <a:spcAft>
                <a:spcPts val="0"/>
              </a:spcAft>
              <a:buSzPts val="1200"/>
              <a:buNone/>
              <a:defRPr/>
            </a:lvl3pPr>
            <a:lvl4pPr lvl="3">
              <a:spcBef>
                <a:spcPts val="400"/>
              </a:spcBef>
              <a:spcAft>
                <a:spcPts val="0"/>
              </a:spcAft>
              <a:buSzPts val="1000"/>
              <a:buNone/>
              <a:defRPr/>
            </a:lvl4pPr>
            <a:lvl5pPr lvl="4">
              <a:spcBef>
                <a:spcPts val="400"/>
              </a:spcBef>
              <a:spcAft>
                <a:spcPts val="0"/>
              </a:spcAft>
              <a:buSzPts val="1000"/>
              <a:buNone/>
              <a:defRPr/>
            </a:lvl5pPr>
            <a:lvl6pPr lvl="5">
              <a:spcBef>
                <a:spcPts val="400"/>
              </a:spcBef>
              <a:spcAft>
                <a:spcPts val="0"/>
              </a:spcAft>
              <a:buSzPts val="1000"/>
              <a:buNone/>
              <a:defRPr/>
            </a:lvl6pPr>
            <a:lvl7pPr lvl="6">
              <a:spcBef>
                <a:spcPts val="400"/>
              </a:spcBef>
              <a:spcAft>
                <a:spcPts val="0"/>
              </a:spcAft>
              <a:buSzPts val="1000"/>
              <a:buNone/>
              <a:defRPr/>
            </a:lvl7pPr>
            <a:lvl8pPr lvl="7">
              <a:spcBef>
                <a:spcPts val="400"/>
              </a:spcBef>
              <a:spcAft>
                <a:spcPts val="0"/>
              </a:spcAft>
              <a:buSzPts val="1000"/>
              <a:buNone/>
              <a:defRPr/>
            </a:lvl8pPr>
            <a:lvl9pPr lvl="8">
              <a:spcBef>
                <a:spcPts val="400"/>
              </a:spcBef>
              <a:spcAft>
                <a:spcPts val="0"/>
              </a:spcAft>
              <a:buSzPts val="1000"/>
              <a:buNone/>
              <a:defRPr/>
            </a:lvl9pPr>
          </a:lstStyle>
          <a:p>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O - Tekst og bilde rosa">
  <p:cSld name="CUSTOM_4_1_2_2">
    <p:bg>
      <p:bgPr>
        <a:solidFill>
          <a:schemeClr val="accent6"/>
        </a:solidFill>
        <a:effectLst/>
      </p:bgPr>
    </p:bg>
    <p:spTree>
      <p:nvGrpSpPr>
        <p:cNvPr id="1" name="Shape 1128"/>
        <p:cNvGrpSpPr/>
        <p:nvPr/>
      </p:nvGrpSpPr>
      <p:grpSpPr>
        <a:xfrm>
          <a:off x="0" y="0"/>
          <a:ext cx="0" cy="0"/>
          <a:chOff x="0" y="0"/>
          <a:chExt cx="0" cy="0"/>
        </a:xfrm>
      </p:grpSpPr>
      <p:sp>
        <p:nvSpPr>
          <p:cNvPr id="1129" name="Google Shape;1129;p213"/>
          <p:cNvSpPr/>
          <p:nvPr/>
        </p:nvSpPr>
        <p:spPr>
          <a:xfrm>
            <a:off x="0" y="0"/>
            <a:ext cx="91440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accent6"/>
              </a:highlight>
            </a:endParaRPr>
          </a:p>
        </p:txBody>
      </p:sp>
      <p:sp>
        <p:nvSpPr>
          <p:cNvPr id="1130" name="Google Shape;1130;p213"/>
          <p:cNvSpPr>
            <a:spLocks noGrp="1"/>
          </p:cNvSpPr>
          <p:nvPr>
            <p:ph type="pic" idx="2"/>
          </p:nvPr>
        </p:nvSpPr>
        <p:spPr>
          <a:xfrm>
            <a:off x="4382675" y="125"/>
            <a:ext cx="4761000" cy="5143500"/>
          </a:xfrm>
          <a:prstGeom prst="rect">
            <a:avLst/>
          </a:prstGeom>
          <a:noFill/>
          <a:ln>
            <a:noFill/>
          </a:ln>
        </p:spPr>
      </p:sp>
      <p:sp>
        <p:nvSpPr>
          <p:cNvPr id="1131" name="Google Shape;1131;p213"/>
          <p:cNvSpPr txBox="1">
            <a:spLocks noGrp="1"/>
          </p:cNvSpPr>
          <p:nvPr>
            <p:ph type="subTitle" idx="1"/>
          </p:nvPr>
        </p:nvSpPr>
        <p:spPr>
          <a:xfrm>
            <a:off x="360000" y="956525"/>
            <a:ext cx="3302400" cy="3029100"/>
          </a:xfrm>
          <a:prstGeom prst="rect">
            <a:avLst/>
          </a:prstGeom>
          <a:ln>
            <a:noFill/>
          </a:ln>
        </p:spPr>
        <p:txBody>
          <a:bodyPr spcFirstLastPara="1" wrap="square" lIns="91425" tIns="45700" rIns="91425" bIns="45700" anchor="t" anchorCtr="0">
            <a:noAutofit/>
          </a:bodyPr>
          <a:lstStyle>
            <a:lvl1pPr lvl="0">
              <a:spcBef>
                <a:spcPts val="640"/>
              </a:spcBef>
              <a:spcAft>
                <a:spcPts val="0"/>
              </a:spcAft>
              <a:buClr>
                <a:schemeClr val="lt1"/>
              </a:buClr>
              <a:buSzPts val="1600"/>
              <a:buNone/>
              <a:defRPr sz="1600">
                <a:solidFill>
                  <a:schemeClr val="lt1"/>
                </a:solidFill>
              </a:defRPr>
            </a:lvl1pPr>
            <a:lvl2pPr lvl="1">
              <a:spcBef>
                <a:spcPts val="560"/>
              </a:spcBef>
              <a:spcAft>
                <a:spcPts val="0"/>
              </a:spcAft>
              <a:buSzPts val="1400"/>
              <a:buNone/>
              <a:defRPr/>
            </a:lvl2pPr>
            <a:lvl3pPr lvl="2">
              <a:spcBef>
                <a:spcPts val="480"/>
              </a:spcBef>
              <a:spcAft>
                <a:spcPts val="0"/>
              </a:spcAft>
              <a:buSzPts val="1200"/>
              <a:buNone/>
              <a:defRPr/>
            </a:lvl3pPr>
            <a:lvl4pPr lvl="3">
              <a:spcBef>
                <a:spcPts val="400"/>
              </a:spcBef>
              <a:spcAft>
                <a:spcPts val="0"/>
              </a:spcAft>
              <a:buSzPts val="1000"/>
              <a:buNone/>
              <a:defRPr/>
            </a:lvl4pPr>
            <a:lvl5pPr lvl="4">
              <a:spcBef>
                <a:spcPts val="400"/>
              </a:spcBef>
              <a:spcAft>
                <a:spcPts val="0"/>
              </a:spcAft>
              <a:buSzPts val="1000"/>
              <a:buNone/>
              <a:defRPr/>
            </a:lvl5pPr>
            <a:lvl6pPr lvl="5">
              <a:spcBef>
                <a:spcPts val="400"/>
              </a:spcBef>
              <a:spcAft>
                <a:spcPts val="0"/>
              </a:spcAft>
              <a:buSzPts val="1000"/>
              <a:buNone/>
              <a:defRPr/>
            </a:lvl6pPr>
            <a:lvl7pPr lvl="6">
              <a:spcBef>
                <a:spcPts val="400"/>
              </a:spcBef>
              <a:spcAft>
                <a:spcPts val="0"/>
              </a:spcAft>
              <a:buSzPts val="1000"/>
              <a:buNone/>
              <a:defRPr/>
            </a:lvl7pPr>
            <a:lvl8pPr lvl="7">
              <a:spcBef>
                <a:spcPts val="400"/>
              </a:spcBef>
              <a:spcAft>
                <a:spcPts val="0"/>
              </a:spcAft>
              <a:buSzPts val="1000"/>
              <a:buNone/>
              <a:defRPr/>
            </a:lvl8pPr>
            <a:lvl9pPr lvl="8">
              <a:spcBef>
                <a:spcPts val="400"/>
              </a:spcBef>
              <a:spcAft>
                <a:spcPts val="0"/>
              </a:spcAft>
              <a:buSzPts val="1000"/>
              <a:buNone/>
              <a:defRPr/>
            </a:lvl9pPr>
          </a:lstStyle>
          <a:p>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P - Todelt">
  <p:cSld name="CUSTOM_6">
    <p:spTree>
      <p:nvGrpSpPr>
        <p:cNvPr id="1" name="Shape 1132"/>
        <p:cNvGrpSpPr/>
        <p:nvPr/>
      </p:nvGrpSpPr>
      <p:grpSpPr>
        <a:xfrm>
          <a:off x="0" y="0"/>
          <a:ext cx="0" cy="0"/>
          <a:chOff x="0" y="0"/>
          <a:chExt cx="0" cy="0"/>
        </a:xfrm>
      </p:grpSpPr>
      <p:cxnSp>
        <p:nvCxnSpPr>
          <p:cNvPr id="1133" name="Google Shape;1133;p214"/>
          <p:cNvCxnSpPr/>
          <p:nvPr/>
        </p:nvCxnSpPr>
        <p:spPr>
          <a:xfrm>
            <a:off x="4494775" y="1018825"/>
            <a:ext cx="9600" cy="2629200"/>
          </a:xfrm>
          <a:prstGeom prst="straightConnector1">
            <a:avLst/>
          </a:prstGeom>
          <a:noFill/>
          <a:ln w="9525" cap="flat" cmpd="sng">
            <a:solidFill>
              <a:schemeClr val="dk1"/>
            </a:solidFill>
            <a:prstDash val="solid"/>
            <a:round/>
            <a:headEnd type="none" w="med" len="med"/>
            <a:tailEnd type="none" w="med" len="med"/>
          </a:ln>
        </p:spPr>
      </p:cxnSp>
      <p:sp>
        <p:nvSpPr>
          <p:cNvPr id="1134" name="Google Shape;1134;p214"/>
          <p:cNvSpPr txBox="1">
            <a:spLocks noGrp="1"/>
          </p:cNvSpPr>
          <p:nvPr>
            <p:ph type="title"/>
          </p:nvPr>
        </p:nvSpPr>
        <p:spPr>
          <a:xfrm>
            <a:off x="720000" y="1440000"/>
            <a:ext cx="3286500" cy="1807500"/>
          </a:xfrm>
          <a:prstGeom prst="rect">
            <a:avLst/>
          </a:prstGeom>
        </p:spPr>
        <p:txBody>
          <a:bodyPr spcFirstLastPara="1" wrap="square" lIns="91425" tIns="45700" rIns="91425" bIns="45700" anchor="t" anchorCtr="0">
            <a:noAutofit/>
          </a:bodyPr>
          <a:lstStyle>
            <a:lvl1pPr lvl="0">
              <a:spcBef>
                <a:spcPts val="0"/>
              </a:spcBef>
              <a:spcAft>
                <a:spcPts val="0"/>
              </a:spcAft>
              <a:buSzPts val="3000"/>
              <a:buNone/>
              <a:defRPr sz="3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5" name="Google Shape;1135;p214"/>
          <p:cNvSpPr txBox="1">
            <a:spLocks noGrp="1"/>
          </p:cNvSpPr>
          <p:nvPr>
            <p:ph type="subTitle" idx="1"/>
          </p:nvPr>
        </p:nvSpPr>
        <p:spPr>
          <a:xfrm>
            <a:off x="5123050" y="1434475"/>
            <a:ext cx="3112500" cy="1933200"/>
          </a:xfrm>
          <a:prstGeom prst="rect">
            <a:avLst/>
          </a:prstGeom>
          <a:ln>
            <a:noFill/>
          </a:ln>
        </p:spPr>
        <p:txBody>
          <a:bodyPr spcFirstLastPara="1" wrap="square" lIns="91425" tIns="45700" rIns="91425" bIns="45700" anchor="t" anchorCtr="0">
            <a:noAutofit/>
          </a:bodyPr>
          <a:lstStyle>
            <a:lvl1pPr lvl="0">
              <a:spcBef>
                <a:spcPts val="640"/>
              </a:spcBef>
              <a:spcAft>
                <a:spcPts val="0"/>
              </a:spcAft>
              <a:buClr>
                <a:schemeClr val="dk1"/>
              </a:buClr>
              <a:buSzPts val="1800"/>
              <a:buNone/>
              <a:defRPr sz="1800">
                <a:solidFill>
                  <a:schemeClr val="dk1"/>
                </a:solidFill>
              </a:defRPr>
            </a:lvl1pPr>
            <a:lvl2pPr lvl="1">
              <a:spcBef>
                <a:spcPts val="560"/>
              </a:spcBef>
              <a:spcAft>
                <a:spcPts val="0"/>
              </a:spcAft>
              <a:buSzPts val="1400"/>
              <a:buNone/>
              <a:defRPr/>
            </a:lvl2pPr>
            <a:lvl3pPr lvl="2">
              <a:spcBef>
                <a:spcPts val="480"/>
              </a:spcBef>
              <a:spcAft>
                <a:spcPts val="0"/>
              </a:spcAft>
              <a:buSzPts val="1200"/>
              <a:buNone/>
              <a:defRPr/>
            </a:lvl3pPr>
            <a:lvl4pPr lvl="3">
              <a:spcBef>
                <a:spcPts val="400"/>
              </a:spcBef>
              <a:spcAft>
                <a:spcPts val="0"/>
              </a:spcAft>
              <a:buSzPts val="1000"/>
              <a:buNone/>
              <a:defRPr/>
            </a:lvl4pPr>
            <a:lvl5pPr lvl="4">
              <a:spcBef>
                <a:spcPts val="400"/>
              </a:spcBef>
              <a:spcAft>
                <a:spcPts val="0"/>
              </a:spcAft>
              <a:buSzPts val="1000"/>
              <a:buNone/>
              <a:defRPr/>
            </a:lvl5pPr>
            <a:lvl6pPr lvl="5">
              <a:spcBef>
                <a:spcPts val="400"/>
              </a:spcBef>
              <a:spcAft>
                <a:spcPts val="0"/>
              </a:spcAft>
              <a:buSzPts val="1000"/>
              <a:buNone/>
              <a:defRPr/>
            </a:lvl6pPr>
            <a:lvl7pPr lvl="6">
              <a:spcBef>
                <a:spcPts val="400"/>
              </a:spcBef>
              <a:spcAft>
                <a:spcPts val="0"/>
              </a:spcAft>
              <a:buSzPts val="1000"/>
              <a:buNone/>
              <a:defRPr/>
            </a:lvl7pPr>
            <a:lvl8pPr lvl="7">
              <a:spcBef>
                <a:spcPts val="400"/>
              </a:spcBef>
              <a:spcAft>
                <a:spcPts val="0"/>
              </a:spcAft>
              <a:buSzPts val="1000"/>
              <a:buNone/>
              <a:defRPr/>
            </a:lvl8pPr>
            <a:lvl9pPr lvl="8">
              <a:spcBef>
                <a:spcPts val="400"/>
              </a:spcBef>
              <a:spcAft>
                <a:spcPts val="0"/>
              </a:spcAft>
              <a:buSzPts val="1000"/>
              <a:buNone/>
              <a:defRPr/>
            </a:lvl9pPr>
          </a:lstStyle>
          <a:p>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Q  - Todelt mørkeblå">
  <p:cSld name="CUSTOM_6_1_1">
    <p:spTree>
      <p:nvGrpSpPr>
        <p:cNvPr id="1" name="Shape 1136"/>
        <p:cNvGrpSpPr/>
        <p:nvPr/>
      </p:nvGrpSpPr>
      <p:grpSpPr>
        <a:xfrm>
          <a:off x="0" y="0"/>
          <a:ext cx="0" cy="0"/>
          <a:chOff x="0" y="0"/>
          <a:chExt cx="0" cy="0"/>
        </a:xfrm>
      </p:grpSpPr>
      <p:sp>
        <p:nvSpPr>
          <p:cNvPr id="1137" name="Google Shape;1137;p215"/>
          <p:cNvSpPr/>
          <p:nvPr/>
        </p:nvSpPr>
        <p:spPr>
          <a:xfrm>
            <a:off x="-28900" y="-73400"/>
            <a:ext cx="9231000" cy="5277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38" name="Google Shape;1138;p215"/>
          <p:cNvCxnSpPr/>
          <p:nvPr/>
        </p:nvCxnSpPr>
        <p:spPr>
          <a:xfrm>
            <a:off x="4494775" y="1018825"/>
            <a:ext cx="9600" cy="2629200"/>
          </a:xfrm>
          <a:prstGeom prst="straightConnector1">
            <a:avLst/>
          </a:prstGeom>
          <a:noFill/>
          <a:ln w="9525" cap="flat" cmpd="sng">
            <a:solidFill>
              <a:schemeClr val="lt1"/>
            </a:solidFill>
            <a:prstDash val="solid"/>
            <a:round/>
            <a:headEnd type="none" w="med" len="med"/>
            <a:tailEnd type="none" w="med" len="med"/>
          </a:ln>
        </p:spPr>
      </p:cxnSp>
      <p:sp>
        <p:nvSpPr>
          <p:cNvPr id="1139" name="Google Shape;1139;p215"/>
          <p:cNvSpPr txBox="1">
            <a:spLocks noGrp="1"/>
          </p:cNvSpPr>
          <p:nvPr>
            <p:ph type="title"/>
          </p:nvPr>
        </p:nvSpPr>
        <p:spPr>
          <a:xfrm>
            <a:off x="720000" y="1440000"/>
            <a:ext cx="3286500" cy="1807500"/>
          </a:xfrm>
          <a:prstGeom prst="rect">
            <a:avLst/>
          </a:prstGeom>
        </p:spPr>
        <p:txBody>
          <a:bodyPr spcFirstLastPara="1" wrap="square" lIns="91425" tIns="45700" rIns="91425" bIns="45700" anchor="t" anchorCtr="0">
            <a:noAutofit/>
          </a:bodyPr>
          <a:lstStyle>
            <a:lvl1pPr lvl="0">
              <a:spcBef>
                <a:spcPts val="0"/>
              </a:spcBef>
              <a:spcAft>
                <a:spcPts val="0"/>
              </a:spcAft>
              <a:buClr>
                <a:schemeClr val="lt1"/>
              </a:buClr>
              <a:buSzPts val="3000"/>
              <a:buNone/>
              <a:defRPr sz="3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0" name="Google Shape;1140;p215"/>
          <p:cNvSpPr txBox="1">
            <a:spLocks noGrp="1"/>
          </p:cNvSpPr>
          <p:nvPr>
            <p:ph type="subTitle" idx="1"/>
          </p:nvPr>
        </p:nvSpPr>
        <p:spPr>
          <a:xfrm>
            <a:off x="5123050" y="1434475"/>
            <a:ext cx="3112500" cy="1933200"/>
          </a:xfrm>
          <a:prstGeom prst="rect">
            <a:avLst/>
          </a:prstGeom>
          <a:ln>
            <a:noFill/>
          </a:ln>
        </p:spPr>
        <p:txBody>
          <a:bodyPr spcFirstLastPara="1" wrap="square" lIns="91425" tIns="45700" rIns="91425" bIns="45700" anchor="t" anchorCtr="0">
            <a:noAutofit/>
          </a:bodyPr>
          <a:lstStyle>
            <a:lvl1pPr lvl="0">
              <a:spcBef>
                <a:spcPts val="640"/>
              </a:spcBef>
              <a:spcAft>
                <a:spcPts val="0"/>
              </a:spcAft>
              <a:buClr>
                <a:schemeClr val="lt1"/>
              </a:buClr>
              <a:buSzPts val="1600"/>
              <a:buNone/>
              <a:defRPr sz="1600">
                <a:solidFill>
                  <a:schemeClr val="lt1"/>
                </a:solidFill>
              </a:defRPr>
            </a:lvl1pPr>
            <a:lvl2pPr lvl="1">
              <a:spcBef>
                <a:spcPts val="560"/>
              </a:spcBef>
              <a:spcAft>
                <a:spcPts val="0"/>
              </a:spcAft>
              <a:buSzPts val="1400"/>
              <a:buNone/>
              <a:defRPr/>
            </a:lvl2pPr>
            <a:lvl3pPr lvl="2">
              <a:spcBef>
                <a:spcPts val="480"/>
              </a:spcBef>
              <a:spcAft>
                <a:spcPts val="0"/>
              </a:spcAft>
              <a:buSzPts val="1200"/>
              <a:buNone/>
              <a:defRPr/>
            </a:lvl3pPr>
            <a:lvl4pPr lvl="3">
              <a:spcBef>
                <a:spcPts val="400"/>
              </a:spcBef>
              <a:spcAft>
                <a:spcPts val="0"/>
              </a:spcAft>
              <a:buSzPts val="1000"/>
              <a:buNone/>
              <a:defRPr/>
            </a:lvl4pPr>
            <a:lvl5pPr lvl="4">
              <a:spcBef>
                <a:spcPts val="400"/>
              </a:spcBef>
              <a:spcAft>
                <a:spcPts val="0"/>
              </a:spcAft>
              <a:buSzPts val="1000"/>
              <a:buNone/>
              <a:defRPr/>
            </a:lvl5pPr>
            <a:lvl6pPr lvl="5">
              <a:spcBef>
                <a:spcPts val="400"/>
              </a:spcBef>
              <a:spcAft>
                <a:spcPts val="0"/>
              </a:spcAft>
              <a:buSzPts val="1000"/>
              <a:buNone/>
              <a:defRPr/>
            </a:lvl6pPr>
            <a:lvl7pPr lvl="6">
              <a:spcBef>
                <a:spcPts val="400"/>
              </a:spcBef>
              <a:spcAft>
                <a:spcPts val="0"/>
              </a:spcAft>
              <a:buSzPts val="1000"/>
              <a:buNone/>
              <a:defRPr/>
            </a:lvl7pPr>
            <a:lvl8pPr lvl="7">
              <a:spcBef>
                <a:spcPts val="400"/>
              </a:spcBef>
              <a:spcAft>
                <a:spcPts val="0"/>
              </a:spcAft>
              <a:buSzPts val="1000"/>
              <a:buNone/>
              <a:defRPr/>
            </a:lvl8pPr>
            <a:lvl9pPr lvl="8">
              <a:spcBef>
                <a:spcPts val="400"/>
              </a:spcBef>
              <a:spcAft>
                <a:spcPts val="0"/>
              </a:spcAft>
              <a:buSzPts val="1000"/>
              <a:buNone/>
              <a:defRPr/>
            </a:lvl9pPr>
          </a:lstStyle>
          <a:p>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R - Todelt rosa">
  <p:cSld name="CUSTOM_6_1_1_1">
    <p:spTree>
      <p:nvGrpSpPr>
        <p:cNvPr id="1" name="Shape 1141"/>
        <p:cNvGrpSpPr/>
        <p:nvPr/>
      </p:nvGrpSpPr>
      <p:grpSpPr>
        <a:xfrm>
          <a:off x="0" y="0"/>
          <a:ext cx="0" cy="0"/>
          <a:chOff x="0" y="0"/>
          <a:chExt cx="0" cy="0"/>
        </a:xfrm>
      </p:grpSpPr>
      <p:sp>
        <p:nvSpPr>
          <p:cNvPr id="1142" name="Google Shape;1142;p216"/>
          <p:cNvSpPr/>
          <p:nvPr/>
        </p:nvSpPr>
        <p:spPr>
          <a:xfrm>
            <a:off x="-28900" y="-73400"/>
            <a:ext cx="9231000" cy="5306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43" name="Google Shape;1143;p216"/>
          <p:cNvCxnSpPr/>
          <p:nvPr/>
        </p:nvCxnSpPr>
        <p:spPr>
          <a:xfrm>
            <a:off x="4494775" y="1018825"/>
            <a:ext cx="9600" cy="2629200"/>
          </a:xfrm>
          <a:prstGeom prst="straightConnector1">
            <a:avLst/>
          </a:prstGeom>
          <a:noFill/>
          <a:ln w="9525" cap="flat" cmpd="sng">
            <a:solidFill>
              <a:schemeClr val="lt1"/>
            </a:solidFill>
            <a:prstDash val="solid"/>
            <a:round/>
            <a:headEnd type="none" w="med" len="med"/>
            <a:tailEnd type="none" w="med" len="med"/>
          </a:ln>
        </p:spPr>
      </p:cxnSp>
      <p:sp>
        <p:nvSpPr>
          <p:cNvPr id="1144" name="Google Shape;1144;p216"/>
          <p:cNvSpPr txBox="1">
            <a:spLocks noGrp="1"/>
          </p:cNvSpPr>
          <p:nvPr>
            <p:ph type="title"/>
          </p:nvPr>
        </p:nvSpPr>
        <p:spPr>
          <a:xfrm>
            <a:off x="720000" y="1440000"/>
            <a:ext cx="3286500" cy="1807500"/>
          </a:xfrm>
          <a:prstGeom prst="rect">
            <a:avLst/>
          </a:prstGeom>
        </p:spPr>
        <p:txBody>
          <a:bodyPr spcFirstLastPara="1" wrap="square" lIns="91425" tIns="45700" rIns="91425" bIns="45700" anchor="t" anchorCtr="0">
            <a:noAutofit/>
          </a:bodyPr>
          <a:lstStyle>
            <a:lvl1pPr lvl="0">
              <a:spcBef>
                <a:spcPts val="0"/>
              </a:spcBef>
              <a:spcAft>
                <a:spcPts val="0"/>
              </a:spcAft>
              <a:buClr>
                <a:schemeClr val="lt1"/>
              </a:buClr>
              <a:buSzPts val="3000"/>
              <a:buNone/>
              <a:defRPr sz="3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5" name="Google Shape;1145;p216"/>
          <p:cNvSpPr txBox="1">
            <a:spLocks noGrp="1"/>
          </p:cNvSpPr>
          <p:nvPr>
            <p:ph type="subTitle" idx="1"/>
          </p:nvPr>
        </p:nvSpPr>
        <p:spPr>
          <a:xfrm>
            <a:off x="5123050" y="1434475"/>
            <a:ext cx="3112500" cy="1933200"/>
          </a:xfrm>
          <a:prstGeom prst="rect">
            <a:avLst/>
          </a:prstGeom>
          <a:ln>
            <a:noFill/>
          </a:ln>
        </p:spPr>
        <p:txBody>
          <a:bodyPr spcFirstLastPara="1" wrap="square" lIns="91425" tIns="45700" rIns="91425" bIns="45700" anchor="t" anchorCtr="0">
            <a:noAutofit/>
          </a:bodyPr>
          <a:lstStyle>
            <a:lvl1pPr lvl="0">
              <a:spcBef>
                <a:spcPts val="640"/>
              </a:spcBef>
              <a:spcAft>
                <a:spcPts val="0"/>
              </a:spcAft>
              <a:buClr>
                <a:schemeClr val="lt1"/>
              </a:buClr>
              <a:buSzPts val="1600"/>
              <a:buNone/>
              <a:defRPr sz="1600">
                <a:solidFill>
                  <a:schemeClr val="lt1"/>
                </a:solidFill>
              </a:defRPr>
            </a:lvl1pPr>
            <a:lvl2pPr lvl="1">
              <a:spcBef>
                <a:spcPts val="560"/>
              </a:spcBef>
              <a:spcAft>
                <a:spcPts val="0"/>
              </a:spcAft>
              <a:buSzPts val="1400"/>
              <a:buNone/>
              <a:defRPr/>
            </a:lvl2pPr>
            <a:lvl3pPr lvl="2">
              <a:spcBef>
                <a:spcPts val="480"/>
              </a:spcBef>
              <a:spcAft>
                <a:spcPts val="0"/>
              </a:spcAft>
              <a:buSzPts val="1200"/>
              <a:buNone/>
              <a:defRPr/>
            </a:lvl3pPr>
            <a:lvl4pPr lvl="3">
              <a:spcBef>
                <a:spcPts val="400"/>
              </a:spcBef>
              <a:spcAft>
                <a:spcPts val="0"/>
              </a:spcAft>
              <a:buSzPts val="1000"/>
              <a:buNone/>
              <a:defRPr/>
            </a:lvl4pPr>
            <a:lvl5pPr lvl="4">
              <a:spcBef>
                <a:spcPts val="400"/>
              </a:spcBef>
              <a:spcAft>
                <a:spcPts val="0"/>
              </a:spcAft>
              <a:buSzPts val="1000"/>
              <a:buNone/>
              <a:defRPr/>
            </a:lvl5pPr>
            <a:lvl6pPr lvl="5">
              <a:spcBef>
                <a:spcPts val="400"/>
              </a:spcBef>
              <a:spcAft>
                <a:spcPts val="0"/>
              </a:spcAft>
              <a:buSzPts val="1000"/>
              <a:buNone/>
              <a:defRPr/>
            </a:lvl6pPr>
            <a:lvl7pPr lvl="6">
              <a:spcBef>
                <a:spcPts val="400"/>
              </a:spcBef>
              <a:spcAft>
                <a:spcPts val="0"/>
              </a:spcAft>
              <a:buSzPts val="1000"/>
              <a:buNone/>
              <a:defRPr/>
            </a:lvl7pPr>
            <a:lvl8pPr lvl="7">
              <a:spcBef>
                <a:spcPts val="400"/>
              </a:spcBef>
              <a:spcAft>
                <a:spcPts val="0"/>
              </a:spcAft>
              <a:buSzPts val="1000"/>
              <a:buNone/>
              <a:defRPr/>
            </a:lvl8pPr>
            <a:lvl9pPr lvl="8">
              <a:spcBef>
                <a:spcPts val="400"/>
              </a:spcBef>
              <a:spcAft>
                <a:spcPts val="0"/>
              </a:spcAft>
              <a:buSzPts val="1000"/>
              <a:buNone/>
              <a:defRPr/>
            </a:lvl9pPr>
          </a:lstStyle>
          <a:p>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S - Todelt grønn">
  <p:cSld name="CUSTOM_6_1_1_1_1">
    <p:spTree>
      <p:nvGrpSpPr>
        <p:cNvPr id="1" name="Shape 1146"/>
        <p:cNvGrpSpPr/>
        <p:nvPr/>
      </p:nvGrpSpPr>
      <p:grpSpPr>
        <a:xfrm>
          <a:off x="0" y="0"/>
          <a:ext cx="0" cy="0"/>
          <a:chOff x="0" y="0"/>
          <a:chExt cx="0" cy="0"/>
        </a:xfrm>
      </p:grpSpPr>
      <p:sp>
        <p:nvSpPr>
          <p:cNvPr id="1147" name="Google Shape;1147;p217"/>
          <p:cNvSpPr/>
          <p:nvPr/>
        </p:nvSpPr>
        <p:spPr>
          <a:xfrm>
            <a:off x="-28900" y="-73400"/>
            <a:ext cx="9231000" cy="5258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48" name="Google Shape;1148;p217"/>
          <p:cNvCxnSpPr/>
          <p:nvPr/>
        </p:nvCxnSpPr>
        <p:spPr>
          <a:xfrm>
            <a:off x="4494775" y="1018825"/>
            <a:ext cx="9600" cy="2629200"/>
          </a:xfrm>
          <a:prstGeom prst="straightConnector1">
            <a:avLst/>
          </a:prstGeom>
          <a:noFill/>
          <a:ln w="9525" cap="flat" cmpd="sng">
            <a:solidFill>
              <a:schemeClr val="lt1"/>
            </a:solidFill>
            <a:prstDash val="solid"/>
            <a:round/>
            <a:headEnd type="none" w="med" len="med"/>
            <a:tailEnd type="none" w="med" len="med"/>
          </a:ln>
        </p:spPr>
      </p:cxnSp>
      <p:sp>
        <p:nvSpPr>
          <p:cNvPr id="1149" name="Google Shape;1149;p217"/>
          <p:cNvSpPr txBox="1">
            <a:spLocks noGrp="1"/>
          </p:cNvSpPr>
          <p:nvPr>
            <p:ph type="title"/>
          </p:nvPr>
        </p:nvSpPr>
        <p:spPr>
          <a:xfrm>
            <a:off x="720000" y="1440000"/>
            <a:ext cx="3286500" cy="1807500"/>
          </a:xfrm>
          <a:prstGeom prst="rect">
            <a:avLst/>
          </a:prstGeom>
        </p:spPr>
        <p:txBody>
          <a:bodyPr spcFirstLastPara="1" wrap="square" lIns="91425" tIns="45700" rIns="91425" bIns="45700" anchor="t" anchorCtr="0">
            <a:noAutofit/>
          </a:bodyPr>
          <a:lstStyle>
            <a:lvl1pPr lvl="0">
              <a:spcBef>
                <a:spcPts val="0"/>
              </a:spcBef>
              <a:spcAft>
                <a:spcPts val="0"/>
              </a:spcAft>
              <a:buClr>
                <a:schemeClr val="lt1"/>
              </a:buClr>
              <a:buSzPts val="3000"/>
              <a:buNone/>
              <a:defRPr sz="3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0" name="Google Shape;1150;p217"/>
          <p:cNvSpPr txBox="1">
            <a:spLocks noGrp="1"/>
          </p:cNvSpPr>
          <p:nvPr>
            <p:ph type="subTitle" idx="1"/>
          </p:nvPr>
        </p:nvSpPr>
        <p:spPr>
          <a:xfrm>
            <a:off x="5123050" y="1434475"/>
            <a:ext cx="3112500" cy="1933200"/>
          </a:xfrm>
          <a:prstGeom prst="rect">
            <a:avLst/>
          </a:prstGeom>
          <a:ln>
            <a:noFill/>
          </a:ln>
        </p:spPr>
        <p:txBody>
          <a:bodyPr spcFirstLastPara="1" wrap="square" lIns="91425" tIns="45700" rIns="91425" bIns="45700" anchor="t" anchorCtr="0">
            <a:noAutofit/>
          </a:bodyPr>
          <a:lstStyle>
            <a:lvl1pPr lvl="0">
              <a:spcBef>
                <a:spcPts val="640"/>
              </a:spcBef>
              <a:spcAft>
                <a:spcPts val="0"/>
              </a:spcAft>
              <a:buClr>
                <a:schemeClr val="lt1"/>
              </a:buClr>
              <a:buSzPts val="1600"/>
              <a:buNone/>
              <a:defRPr sz="1600">
                <a:solidFill>
                  <a:schemeClr val="lt1"/>
                </a:solidFill>
              </a:defRPr>
            </a:lvl1pPr>
            <a:lvl2pPr lvl="1">
              <a:spcBef>
                <a:spcPts val="560"/>
              </a:spcBef>
              <a:spcAft>
                <a:spcPts val="0"/>
              </a:spcAft>
              <a:buSzPts val="1400"/>
              <a:buNone/>
              <a:defRPr/>
            </a:lvl2pPr>
            <a:lvl3pPr lvl="2">
              <a:spcBef>
                <a:spcPts val="480"/>
              </a:spcBef>
              <a:spcAft>
                <a:spcPts val="0"/>
              </a:spcAft>
              <a:buSzPts val="1200"/>
              <a:buNone/>
              <a:defRPr/>
            </a:lvl3pPr>
            <a:lvl4pPr lvl="3">
              <a:spcBef>
                <a:spcPts val="400"/>
              </a:spcBef>
              <a:spcAft>
                <a:spcPts val="0"/>
              </a:spcAft>
              <a:buSzPts val="1000"/>
              <a:buNone/>
              <a:defRPr/>
            </a:lvl4pPr>
            <a:lvl5pPr lvl="4">
              <a:spcBef>
                <a:spcPts val="400"/>
              </a:spcBef>
              <a:spcAft>
                <a:spcPts val="0"/>
              </a:spcAft>
              <a:buSzPts val="1000"/>
              <a:buNone/>
              <a:defRPr/>
            </a:lvl5pPr>
            <a:lvl6pPr lvl="5">
              <a:spcBef>
                <a:spcPts val="400"/>
              </a:spcBef>
              <a:spcAft>
                <a:spcPts val="0"/>
              </a:spcAft>
              <a:buSzPts val="1000"/>
              <a:buNone/>
              <a:defRPr/>
            </a:lvl6pPr>
            <a:lvl7pPr lvl="6">
              <a:spcBef>
                <a:spcPts val="400"/>
              </a:spcBef>
              <a:spcAft>
                <a:spcPts val="0"/>
              </a:spcAft>
              <a:buSzPts val="1000"/>
              <a:buNone/>
              <a:defRPr/>
            </a:lvl7pPr>
            <a:lvl8pPr lvl="7">
              <a:spcBef>
                <a:spcPts val="400"/>
              </a:spcBef>
              <a:spcAft>
                <a:spcPts val="0"/>
              </a:spcAft>
              <a:buSzPts val="1000"/>
              <a:buNone/>
              <a:defRPr/>
            </a:lvl8pPr>
            <a:lvl9pPr lvl="8">
              <a:spcBef>
                <a:spcPts val="400"/>
              </a:spcBef>
              <a:spcAft>
                <a:spcPts val="0"/>
              </a:spcAft>
              <a:buSzPts val="1000"/>
              <a:buNone/>
              <a:defRPr/>
            </a:lvl9pPr>
          </a:lstStyle>
          <a:p>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 - farget med kort tekst">
  <p:cSld name="CUSTOM_7">
    <p:bg>
      <p:bgPr>
        <a:solidFill>
          <a:schemeClr val="accent3"/>
        </a:solidFill>
        <a:effectLst/>
      </p:bgPr>
    </p:bg>
    <p:spTree>
      <p:nvGrpSpPr>
        <p:cNvPr id="1" name="Shape 1151"/>
        <p:cNvGrpSpPr/>
        <p:nvPr/>
      </p:nvGrpSpPr>
      <p:grpSpPr>
        <a:xfrm>
          <a:off x="0" y="0"/>
          <a:ext cx="0" cy="0"/>
          <a:chOff x="0" y="0"/>
          <a:chExt cx="0" cy="0"/>
        </a:xfrm>
      </p:grpSpPr>
      <p:sp>
        <p:nvSpPr>
          <p:cNvPr id="1152" name="Google Shape;1152;p218"/>
          <p:cNvSpPr txBox="1">
            <a:spLocks noGrp="1"/>
          </p:cNvSpPr>
          <p:nvPr>
            <p:ph type="title"/>
          </p:nvPr>
        </p:nvSpPr>
        <p:spPr>
          <a:xfrm>
            <a:off x="587550" y="2143054"/>
            <a:ext cx="7968900" cy="857400"/>
          </a:xfrm>
          <a:prstGeom prst="rect">
            <a:avLst/>
          </a:prstGeom>
        </p:spPr>
        <p:txBody>
          <a:bodyPr spcFirstLastPara="1" wrap="square" lIns="91425" tIns="45700" rIns="91425" bIns="45700" anchor="t" anchorCtr="0">
            <a:noAutofit/>
          </a:bodyPr>
          <a:lstStyle>
            <a:lvl1pPr lvl="0" algn="ctr">
              <a:spcBef>
                <a:spcPts val="0"/>
              </a:spcBef>
              <a:spcAft>
                <a:spcPts val="0"/>
              </a:spcAft>
              <a:buClr>
                <a:schemeClr val="lt1"/>
              </a:buClr>
              <a:buSzPts val="41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3" name="Google Shape;1153;p218"/>
          <p:cNvSpPr/>
          <p:nvPr/>
        </p:nvSpPr>
        <p:spPr>
          <a:xfrm>
            <a:off x="-28900" y="-73400"/>
            <a:ext cx="9231000" cy="5258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U - farget med kort tekst">
  <p:cSld name="CUSTOM_7_1">
    <p:bg>
      <p:bgPr>
        <a:solidFill>
          <a:schemeClr val="dk1"/>
        </a:solidFill>
        <a:effectLst/>
      </p:bgPr>
    </p:bg>
    <p:spTree>
      <p:nvGrpSpPr>
        <p:cNvPr id="1" name="Shape 1154"/>
        <p:cNvGrpSpPr/>
        <p:nvPr/>
      </p:nvGrpSpPr>
      <p:grpSpPr>
        <a:xfrm>
          <a:off x="0" y="0"/>
          <a:ext cx="0" cy="0"/>
          <a:chOff x="0" y="0"/>
          <a:chExt cx="0" cy="0"/>
        </a:xfrm>
      </p:grpSpPr>
      <p:sp>
        <p:nvSpPr>
          <p:cNvPr id="1155" name="Google Shape;1155;p219"/>
          <p:cNvSpPr/>
          <p:nvPr/>
        </p:nvSpPr>
        <p:spPr>
          <a:xfrm>
            <a:off x="-28900" y="-73400"/>
            <a:ext cx="9231000" cy="5258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19"/>
          <p:cNvSpPr txBox="1">
            <a:spLocks noGrp="1"/>
          </p:cNvSpPr>
          <p:nvPr>
            <p:ph type="title"/>
          </p:nvPr>
        </p:nvSpPr>
        <p:spPr>
          <a:xfrm>
            <a:off x="587550" y="2143054"/>
            <a:ext cx="7968900" cy="857400"/>
          </a:xfrm>
          <a:prstGeom prst="rect">
            <a:avLst/>
          </a:prstGeom>
        </p:spPr>
        <p:txBody>
          <a:bodyPr spcFirstLastPara="1" wrap="square" lIns="91425" tIns="45700" rIns="91425" bIns="45700" anchor="t" anchorCtr="0">
            <a:noAutofit/>
          </a:bodyPr>
          <a:lstStyle>
            <a:lvl1pPr lvl="0" algn="ctr">
              <a:spcBef>
                <a:spcPts val="0"/>
              </a:spcBef>
              <a:spcAft>
                <a:spcPts val="0"/>
              </a:spcAft>
              <a:buClr>
                <a:schemeClr val="lt1"/>
              </a:buClr>
              <a:buSzPts val="41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V - farget med kort tekst">
  <p:cSld name="CUSTOM_7_1_1">
    <p:bg>
      <p:bgPr>
        <a:solidFill>
          <a:schemeClr val="accent4"/>
        </a:solidFill>
        <a:effectLst/>
      </p:bgPr>
    </p:bg>
    <p:spTree>
      <p:nvGrpSpPr>
        <p:cNvPr id="1" name="Shape 1157"/>
        <p:cNvGrpSpPr/>
        <p:nvPr/>
      </p:nvGrpSpPr>
      <p:grpSpPr>
        <a:xfrm>
          <a:off x="0" y="0"/>
          <a:ext cx="0" cy="0"/>
          <a:chOff x="0" y="0"/>
          <a:chExt cx="0" cy="0"/>
        </a:xfrm>
      </p:grpSpPr>
      <p:sp>
        <p:nvSpPr>
          <p:cNvPr id="1158" name="Google Shape;1158;p220"/>
          <p:cNvSpPr/>
          <p:nvPr/>
        </p:nvSpPr>
        <p:spPr>
          <a:xfrm>
            <a:off x="-28900" y="-73400"/>
            <a:ext cx="9231000" cy="52584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20"/>
          <p:cNvSpPr txBox="1">
            <a:spLocks noGrp="1"/>
          </p:cNvSpPr>
          <p:nvPr>
            <p:ph type="title"/>
          </p:nvPr>
        </p:nvSpPr>
        <p:spPr>
          <a:xfrm>
            <a:off x="587550" y="2143054"/>
            <a:ext cx="7968900" cy="857400"/>
          </a:xfrm>
          <a:prstGeom prst="rect">
            <a:avLst/>
          </a:prstGeom>
        </p:spPr>
        <p:txBody>
          <a:bodyPr spcFirstLastPara="1" wrap="square" lIns="91425" tIns="45700" rIns="91425" bIns="45700" anchor="t" anchorCtr="0">
            <a:noAutofit/>
          </a:bodyPr>
          <a:lstStyle>
            <a:lvl1pPr lvl="0" algn="ctr">
              <a:spcBef>
                <a:spcPts val="0"/>
              </a:spcBef>
              <a:spcAft>
                <a:spcPts val="0"/>
              </a:spcAft>
              <a:buClr>
                <a:schemeClr val="lt1"/>
              </a:buClr>
              <a:buSzPts val="41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W - farget med kort tekst">
  <p:cSld name="CUSTOM_7_1_1_1">
    <p:bg>
      <p:bgPr>
        <a:solidFill>
          <a:schemeClr val="accent6"/>
        </a:solidFill>
        <a:effectLst/>
      </p:bgPr>
    </p:bg>
    <p:spTree>
      <p:nvGrpSpPr>
        <p:cNvPr id="1" name="Shape 1160"/>
        <p:cNvGrpSpPr/>
        <p:nvPr/>
      </p:nvGrpSpPr>
      <p:grpSpPr>
        <a:xfrm>
          <a:off x="0" y="0"/>
          <a:ext cx="0" cy="0"/>
          <a:chOff x="0" y="0"/>
          <a:chExt cx="0" cy="0"/>
        </a:xfrm>
      </p:grpSpPr>
      <p:sp>
        <p:nvSpPr>
          <p:cNvPr id="1161" name="Google Shape;1161;p221"/>
          <p:cNvSpPr/>
          <p:nvPr/>
        </p:nvSpPr>
        <p:spPr>
          <a:xfrm>
            <a:off x="-28900" y="-73400"/>
            <a:ext cx="9231000" cy="5258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21"/>
          <p:cNvSpPr txBox="1">
            <a:spLocks noGrp="1"/>
          </p:cNvSpPr>
          <p:nvPr>
            <p:ph type="title"/>
          </p:nvPr>
        </p:nvSpPr>
        <p:spPr>
          <a:xfrm>
            <a:off x="587550" y="2143054"/>
            <a:ext cx="7968900" cy="857400"/>
          </a:xfrm>
          <a:prstGeom prst="rect">
            <a:avLst/>
          </a:prstGeom>
        </p:spPr>
        <p:txBody>
          <a:bodyPr spcFirstLastPara="1" wrap="square" lIns="91425" tIns="45700" rIns="91425" bIns="45700" anchor="t" anchorCtr="0">
            <a:noAutofit/>
          </a:bodyPr>
          <a:lstStyle>
            <a:lvl1pPr lvl="0" algn="ctr">
              <a:spcBef>
                <a:spcPts val="0"/>
              </a:spcBef>
              <a:spcAft>
                <a:spcPts val="0"/>
              </a:spcAft>
              <a:buClr>
                <a:schemeClr val="lt1"/>
              </a:buClr>
              <a:buSzPts val="4100"/>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om" type="tx">
  <p:cSld name="TITLE_AND_BODY">
    <p:spTree>
      <p:nvGrpSpPr>
        <p:cNvPr id="1" name="Shape 107"/>
        <p:cNvGrpSpPr/>
        <p:nvPr/>
      </p:nvGrpSpPr>
      <p:grpSpPr>
        <a:xfrm>
          <a:off x="0" y="0"/>
          <a:ext cx="0" cy="0"/>
          <a:chOff x="0" y="0"/>
          <a:chExt cx="0" cy="0"/>
        </a:xfrm>
      </p:grpSpPr>
      <p:sp>
        <p:nvSpPr>
          <p:cNvPr id="108" name="Google Shape;108;p23"/>
          <p:cNvSpPr txBox="1">
            <a:spLocks noGrp="1"/>
          </p:cNvSpPr>
          <p:nvPr>
            <p:ph type="sldNum" idx="12"/>
          </p:nvPr>
        </p:nvSpPr>
        <p:spPr>
          <a:xfrm>
            <a:off x="8853785" y="4606847"/>
            <a:ext cx="147600" cy="189300"/>
          </a:xfrm>
          <a:prstGeom prst="rect">
            <a:avLst/>
          </a:prstGeom>
          <a:noFill/>
          <a:ln>
            <a:noFill/>
          </a:ln>
        </p:spPr>
        <p:txBody>
          <a:bodyPr spcFirstLastPara="1" wrap="square" lIns="32750" tIns="32750" rIns="32750" bIns="32750" anchor="b" anchorCtr="0">
            <a:spAutoFit/>
          </a:bodyPr>
          <a:lstStyle>
            <a:lvl1pPr marL="0" marR="0" lvl="0"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sz="900"/>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X - Avslutning">
  <p:cSld name="1_Section Header_1_2">
    <p:bg>
      <p:bgPr>
        <a:solidFill>
          <a:schemeClr val="dk1"/>
        </a:solidFill>
        <a:effectLst/>
      </p:bgPr>
    </p:bg>
    <p:spTree>
      <p:nvGrpSpPr>
        <p:cNvPr id="1" name="Shape 1163"/>
        <p:cNvGrpSpPr/>
        <p:nvPr/>
      </p:nvGrpSpPr>
      <p:grpSpPr>
        <a:xfrm>
          <a:off x="0" y="0"/>
          <a:ext cx="0" cy="0"/>
          <a:chOff x="0" y="0"/>
          <a:chExt cx="0" cy="0"/>
        </a:xfrm>
      </p:grpSpPr>
      <p:sp>
        <p:nvSpPr>
          <p:cNvPr id="1164" name="Google Shape;1164;p222"/>
          <p:cNvSpPr txBox="1">
            <a:spLocks noGrp="1"/>
          </p:cNvSpPr>
          <p:nvPr>
            <p:ph type="title"/>
          </p:nvPr>
        </p:nvSpPr>
        <p:spPr>
          <a:xfrm>
            <a:off x="360000" y="1080000"/>
            <a:ext cx="6626400" cy="2073300"/>
          </a:xfrm>
          <a:prstGeom prst="rect">
            <a:avLst/>
          </a:prstGeom>
          <a:noFill/>
          <a:ln>
            <a:noFill/>
          </a:ln>
        </p:spPr>
        <p:txBody>
          <a:bodyPr spcFirstLastPara="1" wrap="square" lIns="0" tIns="45700" rIns="91425" bIns="45700" anchor="t" anchorCtr="0">
            <a:noAutofit/>
          </a:bodyPr>
          <a:lstStyle>
            <a:lvl1pPr lvl="0" algn="l">
              <a:lnSpc>
                <a:spcPct val="80000"/>
              </a:lnSpc>
              <a:spcBef>
                <a:spcPts val="0"/>
              </a:spcBef>
              <a:spcAft>
                <a:spcPts val="0"/>
              </a:spcAft>
              <a:buClr>
                <a:schemeClr val="lt1"/>
              </a:buClr>
              <a:buSzPts val="4100"/>
              <a:buNone/>
              <a:defRPr cap="none">
                <a:solidFill>
                  <a:schemeClr val="lt1"/>
                </a:solidFill>
              </a:defRPr>
            </a:lvl1pPr>
            <a:lvl2pPr lvl="1">
              <a:spcBef>
                <a:spcPts val="0"/>
              </a:spcBef>
              <a:spcAft>
                <a:spcPts val="0"/>
              </a:spcAft>
              <a:buSzPts val="4100"/>
              <a:buNone/>
              <a:defRPr sz="4100"/>
            </a:lvl2pPr>
            <a:lvl3pPr lvl="2">
              <a:spcBef>
                <a:spcPts val="0"/>
              </a:spcBef>
              <a:spcAft>
                <a:spcPts val="0"/>
              </a:spcAft>
              <a:buSzPts val="4100"/>
              <a:buNone/>
              <a:defRPr sz="4100"/>
            </a:lvl3pPr>
            <a:lvl4pPr lvl="3">
              <a:spcBef>
                <a:spcPts val="0"/>
              </a:spcBef>
              <a:spcAft>
                <a:spcPts val="0"/>
              </a:spcAft>
              <a:buSzPts val="4100"/>
              <a:buNone/>
              <a:defRPr sz="4100"/>
            </a:lvl4pPr>
            <a:lvl5pPr lvl="4">
              <a:spcBef>
                <a:spcPts val="0"/>
              </a:spcBef>
              <a:spcAft>
                <a:spcPts val="0"/>
              </a:spcAft>
              <a:buSzPts val="4100"/>
              <a:buNone/>
              <a:defRPr sz="4100"/>
            </a:lvl5pPr>
            <a:lvl6pPr lvl="5">
              <a:spcBef>
                <a:spcPts val="0"/>
              </a:spcBef>
              <a:spcAft>
                <a:spcPts val="0"/>
              </a:spcAft>
              <a:buSzPts val="4100"/>
              <a:buNone/>
              <a:defRPr sz="4100"/>
            </a:lvl6pPr>
            <a:lvl7pPr lvl="6">
              <a:spcBef>
                <a:spcPts val="0"/>
              </a:spcBef>
              <a:spcAft>
                <a:spcPts val="0"/>
              </a:spcAft>
              <a:buSzPts val="4100"/>
              <a:buNone/>
              <a:defRPr sz="4100"/>
            </a:lvl7pPr>
            <a:lvl8pPr lvl="7">
              <a:spcBef>
                <a:spcPts val="0"/>
              </a:spcBef>
              <a:spcAft>
                <a:spcPts val="0"/>
              </a:spcAft>
              <a:buSzPts val="4100"/>
              <a:buNone/>
              <a:defRPr sz="4100"/>
            </a:lvl8pPr>
            <a:lvl9pPr lvl="8">
              <a:spcBef>
                <a:spcPts val="0"/>
              </a:spcBef>
              <a:spcAft>
                <a:spcPts val="0"/>
              </a:spcAft>
              <a:buSzPts val="4100"/>
              <a:buNone/>
              <a:defRPr sz="4100"/>
            </a:lvl9pPr>
          </a:lstStyle>
          <a:p>
            <a:endParaRPr/>
          </a:p>
        </p:txBody>
      </p:sp>
      <p:pic>
        <p:nvPicPr>
          <p:cNvPr id="1165" name="Google Shape;1165;p222" descr="kapittel.png"/>
          <p:cNvPicPr preferRelativeResize="0"/>
          <p:nvPr/>
        </p:nvPicPr>
        <p:blipFill rotWithShape="1">
          <a:blip r:embed="rId2">
            <a:alphaModFix/>
          </a:blip>
          <a:srcRect/>
          <a:stretch/>
        </p:blipFill>
        <p:spPr>
          <a:xfrm>
            <a:off x="0" y="3616452"/>
            <a:ext cx="9143997" cy="1527048"/>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Tittel og innhold">
  <p:cSld name="2_Tittel og innhold">
    <p:spTree>
      <p:nvGrpSpPr>
        <p:cNvPr id="1" name="Shape 109"/>
        <p:cNvGrpSpPr/>
        <p:nvPr/>
      </p:nvGrpSpPr>
      <p:grpSpPr>
        <a:xfrm>
          <a:off x="0" y="0"/>
          <a:ext cx="0" cy="0"/>
          <a:chOff x="0" y="0"/>
          <a:chExt cx="0" cy="0"/>
        </a:xfrm>
      </p:grpSpPr>
      <p:pic>
        <p:nvPicPr>
          <p:cNvPr id="110" name="Google Shape;110;p24" descr="Et bilde som inneholder logo, symbol, Grafikk, Font&#10;&#10;Automatisk generert beskrivelse"/>
          <p:cNvPicPr preferRelativeResize="0"/>
          <p:nvPr/>
        </p:nvPicPr>
        <p:blipFill rotWithShape="1">
          <a:blip r:embed="rId2">
            <a:alphaModFix/>
          </a:blip>
          <a:srcRect/>
          <a:stretch/>
        </p:blipFill>
        <p:spPr>
          <a:xfrm>
            <a:off x="59659" y="2924369"/>
            <a:ext cx="1072306" cy="2024516"/>
          </a:xfrm>
          <a:prstGeom prst="rect">
            <a:avLst/>
          </a:prstGeom>
          <a:noFill/>
          <a:ln>
            <a:noFill/>
          </a:ln>
        </p:spPr>
      </p:pic>
      <p:sp>
        <p:nvSpPr>
          <p:cNvPr id="111" name="Google Shape;111;p24"/>
          <p:cNvSpPr txBox="1">
            <a:spLocks noGrp="1"/>
          </p:cNvSpPr>
          <p:nvPr>
            <p:ph type="body" idx="1"/>
          </p:nvPr>
        </p:nvSpPr>
        <p:spPr>
          <a:xfrm>
            <a:off x="1217140" y="1353103"/>
            <a:ext cx="6590700" cy="32634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dk1"/>
              </a:buClr>
              <a:buSzPts val="1500"/>
              <a:buChar char="•"/>
              <a:defRPr sz="1500">
                <a:solidFill>
                  <a:schemeClr val="dk1"/>
                </a:solidFill>
              </a:defRPr>
            </a:lvl1pPr>
            <a:lvl2pPr marL="914400" lvl="1" indent="-317500" algn="l">
              <a:lnSpc>
                <a:spcPct val="90000"/>
              </a:lnSpc>
              <a:spcBef>
                <a:spcPts val="400"/>
              </a:spcBef>
              <a:spcAft>
                <a:spcPts val="0"/>
              </a:spcAft>
              <a:buClr>
                <a:schemeClr val="dk1"/>
              </a:buClr>
              <a:buSzPts val="1400"/>
              <a:buChar char="•"/>
              <a:defRPr sz="1400">
                <a:solidFill>
                  <a:schemeClr val="dk1"/>
                </a:solidFill>
              </a:defRPr>
            </a:lvl2pPr>
            <a:lvl3pPr marL="1371600" lvl="2" indent="-311150" algn="l">
              <a:lnSpc>
                <a:spcPct val="90000"/>
              </a:lnSpc>
              <a:spcBef>
                <a:spcPts val="400"/>
              </a:spcBef>
              <a:spcAft>
                <a:spcPts val="0"/>
              </a:spcAft>
              <a:buClr>
                <a:schemeClr val="accent1"/>
              </a:buClr>
              <a:buSzPts val="1300"/>
              <a:buChar char="•"/>
              <a:defRPr/>
            </a:lvl3pPr>
            <a:lvl4pPr marL="1828800" lvl="3" indent="-298450" algn="l">
              <a:lnSpc>
                <a:spcPct val="90000"/>
              </a:lnSpc>
              <a:spcBef>
                <a:spcPts val="400"/>
              </a:spcBef>
              <a:spcAft>
                <a:spcPts val="0"/>
              </a:spcAft>
              <a:buClr>
                <a:schemeClr val="accent1"/>
              </a:buClr>
              <a:buSzPts val="1100"/>
              <a:buChar char="•"/>
              <a:defRPr/>
            </a:lvl4pPr>
            <a:lvl5pPr marL="2286000" lvl="4" indent="-298450" algn="l">
              <a:lnSpc>
                <a:spcPct val="90000"/>
              </a:lnSpc>
              <a:spcBef>
                <a:spcPts val="400"/>
              </a:spcBef>
              <a:spcAft>
                <a:spcPts val="0"/>
              </a:spcAft>
              <a:buClr>
                <a:schemeClr val="accent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2" name="Google Shape;112;p24"/>
          <p:cNvSpPr txBox="1">
            <a:spLocks noGrp="1"/>
          </p:cNvSpPr>
          <p:nvPr>
            <p:ph type="title"/>
          </p:nvPr>
        </p:nvSpPr>
        <p:spPr>
          <a:xfrm>
            <a:off x="1217140" y="582153"/>
            <a:ext cx="6590700" cy="664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2700"/>
              <a:buFont typeface="Arial"/>
              <a:buNone/>
              <a:defRPr sz="27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13" name="Google Shape;113;p24" descr="Et bilde som inneholder Font, Grafikk, grafisk design, skjermbilde&#10;&#10;KI-generert innhold kan være feil."/>
          <p:cNvPicPr preferRelativeResize="0"/>
          <p:nvPr/>
        </p:nvPicPr>
        <p:blipFill rotWithShape="1">
          <a:blip r:embed="rId3">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tel og 2 bilder ">
  <p:cSld name="Tittel og 2 bilder ">
    <p:spTree>
      <p:nvGrpSpPr>
        <p:cNvPr id="1" name="Shape 114"/>
        <p:cNvGrpSpPr/>
        <p:nvPr/>
      </p:nvGrpSpPr>
      <p:grpSpPr>
        <a:xfrm>
          <a:off x="0" y="0"/>
          <a:ext cx="0" cy="0"/>
          <a:chOff x="0" y="0"/>
          <a:chExt cx="0" cy="0"/>
        </a:xfrm>
      </p:grpSpPr>
      <p:sp>
        <p:nvSpPr>
          <p:cNvPr id="115" name="Google Shape;115;p2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6" name="Google Shape;116;p25"/>
          <p:cNvSpPr>
            <a:spLocks noGrp="1"/>
          </p:cNvSpPr>
          <p:nvPr>
            <p:ph type="pic" idx="2"/>
          </p:nvPr>
        </p:nvSpPr>
        <p:spPr>
          <a:xfrm>
            <a:off x="4572000" y="1316809"/>
            <a:ext cx="3930300" cy="3366600"/>
          </a:xfrm>
          <a:prstGeom prst="rect">
            <a:avLst/>
          </a:prstGeom>
          <a:noFill/>
          <a:ln>
            <a:noFill/>
          </a:ln>
        </p:spPr>
      </p:sp>
      <p:sp>
        <p:nvSpPr>
          <p:cNvPr id="117" name="Google Shape;117;p25"/>
          <p:cNvSpPr>
            <a:spLocks noGrp="1"/>
          </p:cNvSpPr>
          <p:nvPr>
            <p:ph type="pic" idx="3"/>
          </p:nvPr>
        </p:nvSpPr>
        <p:spPr>
          <a:xfrm>
            <a:off x="641739" y="1316809"/>
            <a:ext cx="3930300" cy="3366600"/>
          </a:xfrm>
          <a:prstGeom prst="rect">
            <a:avLst/>
          </a:prstGeom>
          <a:noFill/>
          <a:ln>
            <a:noFill/>
          </a:ln>
        </p:spPr>
      </p:sp>
      <p:sp>
        <p:nvSpPr>
          <p:cNvPr id="118" name="Google Shape;118;p25"/>
          <p:cNvSpPr txBox="1">
            <a:spLocks noGrp="1"/>
          </p:cNvSpPr>
          <p:nvPr>
            <p:ph type="body" idx="1"/>
          </p:nvPr>
        </p:nvSpPr>
        <p:spPr>
          <a:xfrm>
            <a:off x="641739" y="4709464"/>
            <a:ext cx="7860600" cy="134100"/>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SzPts val="700"/>
              <a:buNone/>
              <a:defRPr sz="700">
                <a:solidFill>
                  <a:schemeClr val="dk1"/>
                </a:solidFill>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iste side">
  <p:cSld name="Siste side">
    <p:spTree>
      <p:nvGrpSpPr>
        <p:cNvPr id="1" name="Shape 119"/>
        <p:cNvGrpSpPr/>
        <p:nvPr/>
      </p:nvGrpSpPr>
      <p:grpSpPr>
        <a:xfrm>
          <a:off x="0" y="0"/>
          <a:ext cx="0" cy="0"/>
          <a:chOff x="0" y="0"/>
          <a:chExt cx="0" cy="0"/>
        </a:xfrm>
      </p:grpSpPr>
      <p:sp>
        <p:nvSpPr>
          <p:cNvPr id="120" name="Google Shape;120;p26"/>
          <p:cNvSpPr/>
          <p:nvPr/>
        </p:nvSpPr>
        <p:spPr>
          <a:xfrm>
            <a:off x="0" y="0"/>
            <a:ext cx="9144000" cy="4200600"/>
          </a:xfrm>
          <a:prstGeom prst="rect">
            <a:avLst/>
          </a:prstGeom>
          <a:solidFill>
            <a:srgbClr val="E4D6D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1" name="Google Shape;121;p26"/>
          <p:cNvSpPr txBox="1">
            <a:spLocks noGrp="1"/>
          </p:cNvSpPr>
          <p:nvPr>
            <p:ph type="title"/>
          </p:nvPr>
        </p:nvSpPr>
        <p:spPr>
          <a:xfrm>
            <a:off x="628650" y="1220545"/>
            <a:ext cx="7886700" cy="8073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dk1"/>
              </a:buClr>
              <a:buSzPts val="2700"/>
              <a:buFont typeface="Arial"/>
              <a:buNone/>
              <a:defRPr sz="2700" b="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22" name="Google Shape;122;p26" descr="Et bilde som inneholder symbol, logo, Grafikk&#10;&#10;Automatisk generert beskrivelse"/>
          <p:cNvPicPr preferRelativeResize="0"/>
          <p:nvPr/>
        </p:nvPicPr>
        <p:blipFill rotWithShape="1">
          <a:blip r:embed="rId2">
            <a:alphaModFix/>
          </a:blip>
          <a:srcRect/>
          <a:stretch/>
        </p:blipFill>
        <p:spPr>
          <a:xfrm>
            <a:off x="3069020" y="4534619"/>
            <a:ext cx="698994" cy="243482"/>
          </a:xfrm>
          <a:prstGeom prst="rect">
            <a:avLst/>
          </a:prstGeom>
          <a:noFill/>
          <a:ln>
            <a:noFill/>
          </a:ln>
        </p:spPr>
      </p:pic>
      <p:pic>
        <p:nvPicPr>
          <p:cNvPr id="123" name="Google Shape;123;p26" descr="Et bilde som inneholder flagg, tekst, symbol&#10;&#10;Automatisk generert beskrivelse"/>
          <p:cNvPicPr preferRelativeResize="0"/>
          <p:nvPr/>
        </p:nvPicPr>
        <p:blipFill rotWithShape="1">
          <a:blip r:embed="rId3">
            <a:alphaModFix/>
          </a:blip>
          <a:srcRect/>
          <a:stretch/>
        </p:blipFill>
        <p:spPr>
          <a:xfrm>
            <a:off x="2060708" y="4420353"/>
            <a:ext cx="787644" cy="424589"/>
          </a:xfrm>
          <a:prstGeom prst="rect">
            <a:avLst/>
          </a:prstGeom>
          <a:noFill/>
          <a:ln>
            <a:noFill/>
          </a:ln>
        </p:spPr>
      </p:pic>
      <p:pic>
        <p:nvPicPr>
          <p:cNvPr id="124" name="Google Shape;124;p26" descr="Et bilde som inneholder logo, Grafikk, Font, symbol&#10;&#10;Automatisk generert beskrivelse"/>
          <p:cNvPicPr preferRelativeResize="0"/>
          <p:nvPr/>
        </p:nvPicPr>
        <p:blipFill rotWithShape="1">
          <a:blip r:embed="rId4">
            <a:alphaModFix/>
          </a:blip>
          <a:srcRect/>
          <a:stretch/>
        </p:blipFill>
        <p:spPr>
          <a:xfrm>
            <a:off x="1182238" y="4534619"/>
            <a:ext cx="684335" cy="247019"/>
          </a:xfrm>
          <a:prstGeom prst="rect">
            <a:avLst/>
          </a:prstGeom>
          <a:noFill/>
          <a:ln>
            <a:noFill/>
          </a:ln>
        </p:spPr>
      </p:pic>
      <p:pic>
        <p:nvPicPr>
          <p:cNvPr id="125" name="Google Shape;125;p26" descr="Et bilde som inneholder Font, logo, Grafikk, tekst&#10;&#10;Automatisk generert beskrivelse"/>
          <p:cNvPicPr preferRelativeResize="0"/>
          <p:nvPr/>
        </p:nvPicPr>
        <p:blipFill rotWithShape="1">
          <a:blip r:embed="rId5">
            <a:alphaModFix/>
          </a:blip>
          <a:srcRect/>
          <a:stretch/>
        </p:blipFill>
        <p:spPr>
          <a:xfrm>
            <a:off x="249023" y="4534619"/>
            <a:ext cx="692725" cy="243481"/>
          </a:xfrm>
          <a:prstGeom prst="rect">
            <a:avLst/>
          </a:prstGeom>
          <a:noFill/>
          <a:ln>
            <a:noFill/>
          </a:ln>
        </p:spPr>
      </p:pic>
      <p:pic>
        <p:nvPicPr>
          <p:cNvPr id="126" name="Google Shape;126;p26" descr="Et bilde som inneholder Grafikk, symbol, logo, grafisk design&#10;&#10;Automatisk generert beskrivelse"/>
          <p:cNvPicPr preferRelativeResize="0"/>
          <p:nvPr/>
        </p:nvPicPr>
        <p:blipFill rotWithShape="1">
          <a:blip r:embed="rId6">
            <a:alphaModFix/>
          </a:blip>
          <a:srcRect/>
          <a:stretch/>
        </p:blipFill>
        <p:spPr>
          <a:xfrm>
            <a:off x="4886969" y="4534619"/>
            <a:ext cx="606667" cy="248400"/>
          </a:xfrm>
          <a:prstGeom prst="rect">
            <a:avLst/>
          </a:prstGeom>
          <a:noFill/>
          <a:ln>
            <a:noFill/>
          </a:ln>
        </p:spPr>
      </p:pic>
      <p:pic>
        <p:nvPicPr>
          <p:cNvPr id="127" name="Google Shape;127;p26" descr="Et bilde som inneholder silhuett, skygge&#10;&#10;Automatisk generert beskrivelse med lav konfidens"/>
          <p:cNvPicPr preferRelativeResize="0"/>
          <p:nvPr/>
        </p:nvPicPr>
        <p:blipFill rotWithShape="1">
          <a:blip r:embed="rId7">
            <a:alphaModFix/>
          </a:blip>
          <a:srcRect/>
          <a:stretch/>
        </p:blipFill>
        <p:spPr>
          <a:xfrm>
            <a:off x="3967313" y="4534619"/>
            <a:ext cx="754381" cy="245646"/>
          </a:xfrm>
          <a:prstGeom prst="rect">
            <a:avLst/>
          </a:prstGeom>
          <a:noFill/>
          <a:ln>
            <a:noFill/>
          </a:ln>
        </p:spPr>
      </p:pic>
      <p:pic>
        <p:nvPicPr>
          <p:cNvPr id="128" name="Google Shape;128;p26" descr="Et bilde som inneholder Grafikk, skjermbilde, Font, logo&#10;&#10;Automatisk generert beskrivelse"/>
          <p:cNvPicPr preferRelativeResize="0"/>
          <p:nvPr/>
        </p:nvPicPr>
        <p:blipFill rotWithShape="1">
          <a:blip r:embed="rId8">
            <a:alphaModFix/>
          </a:blip>
          <a:srcRect/>
          <a:stretch/>
        </p:blipFill>
        <p:spPr>
          <a:xfrm>
            <a:off x="6803037" y="4556833"/>
            <a:ext cx="560508" cy="133588"/>
          </a:xfrm>
          <a:prstGeom prst="rect">
            <a:avLst/>
          </a:prstGeom>
          <a:noFill/>
          <a:ln>
            <a:noFill/>
          </a:ln>
        </p:spPr>
      </p:pic>
      <p:pic>
        <p:nvPicPr>
          <p:cNvPr id="129" name="Google Shape;129;p26"/>
          <p:cNvPicPr preferRelativeResize="0"/>
          <p:nvPr/>
        </p:nvPicPr>
        <p:blipFill rotWithShape="1">
          <a:blip r:embed="rId9">
            <a:alphaModFix/>
          </a:blip>
          <a:srcRect/>
          <a:stretch/>
        </p:blipFill>
        <p:spPr>
          <a:xfrm>
            <a:off x="8471381" y="4534619"/>
            <a:ext cx="450969" cy="450079"/>
          </a:xfrm>
          <a:prstGeom prst="rect">
            <a:avLst/>
          </a:prstGeom>
          <a:noFill/>
          <a:ln>
            <a:noFill/>
          </a:ln>
        </p:spPr>
      </p:pic>
      <p:pic>
        <p:nvPicPr>
          <p:cNvPr id="130" name="Google Shape;130;p26" descr="Et bilde som inneholder sort, mørke&#10;&#10;Automatisk generert beskrivelse"/>
          <p:cNvPicPr preferRelativeResize="0"/>
          <p:nvPr/>
        </p:nvPicPr>
        <p:blipFill rotWithShape="1">
          <a:blip r:embed="rId10">
            <a:alphaModFix/>
          </a:blip>
          <a:srcRect/>
          <a:stretch/>
        </p:blipFill>
        <p:spPr>
          <a:xfrm>
            <a:off x="7603475" y="4556062"/>
            <a:ext cx="716574" cy="165761"/>
          </a:xfrm>
          <a:prstGeom prst="rect">
            <a:avLst/>
          </a:prstGeom>
          <a:noFill/>
          <a:ln>
            <a:noFill/>
          </a:ln>
        </p:spPr>
      </p:pic>
      <p:pic>
        <p:nvPicPr>
          <p:cNvPr id="131" name="Google Shape;131;p26" descr="Et bilde som inneholder Font, Grafikk, logo, tekst&#10;&#10;Automatisk generert beskrivelse"/>
          <p:cNvPicPr preferRelativeResize="0"/>
          <p:nvPr/>
        </p:nvPicPr>
        <p:blipFill rotWithShape="1">
          <a:blip r:embed="rId11">
            <a:alphaModFix/>
          </a:blip>
          <a:srcRect/>
          <a:stretch/>
        </p:blipFill>
        <p:spPr>
          <a:xfrm>
            <a:off x="5565829" y="4534619"/>
            <a:ext cx="1107731" cy="384867"/>
          </a:xfrm>
          <a:prstGeom prst="rect">
            <a:avLst/>
          </a:prstGeom>
          <a:noFill/>
          <a:ln>
            <a:noFill/>
          </a:ln>
        </p:spPr>
      </p:pic>
      <p:sp>
        <p:nvSpPr>
          <p:cNvPr id="132" name="Google Shape;132;p26"/>
          <p:cNvSpPr txBox="1">
            <a:spLocks noGrp="1"/>
          </p:cNvSpPr>
          <p:nvPr>
            <p:ph type="body" idx="1"/>
          </p:nvPr>
        </p:nvSpPr>
        <p:spPr>
          <a:xfrm>
            <a:off x="2599177" y="2070273"/>
            <a:ext cx="4606500" cy="4902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SzPts val="1400"/>
              <a:buNone/>
              <a:defRPr sz="14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pic>
        <p:nvPicPr>
          <p:cNvPr id="133" name="Google Shape;133;p26" descr="Et bilde som inneholder Font, Grafikk, grafisk design, skjermbilde&#10;&#10;KI-generert innhold kan være feil."/>
          <p:cNvPicPr preferRelativeResize="0"/>
          <p:nvPr/>
        </p:nvPicPr>
        <p:blipFill rotWithShape="1">
          <a:blip r:embed="rId12">
            <a:alphaModFix/>
          </a:blip>
          <a:srcRect/>
          <a:stretch/>
        </p:blipFill>
        <p:spPr>
          <a:xfrm>
            <a:off x="3861790" y="2762569"/>
            <a:ext cx="1719809" cy="123571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Forside 2">
  <p:cSld name="2_Forside 2">
    <p:spTree>
      <p:nvGrpSpPr>
        <p:cNvPr id="1" name="Shape 134"/>
        <p:cNvGrpSpPr/>
        <p:nvPr/>
      </p:nvGrpSpPr>
      <p:grpSpPr>
        <a:xfrm>
          <a:off x="0" y="0"/>
          <a:ext cx="0" cy="0"/>
          <a:chOff x="0" y="0"/>
          <a:chExt cx="0" cy="0"/>
        </a:xfrm>
      </p:grpSpPr>
      <p:sp>
        <p:nvSpPr>
          <p:cNvPr id="135" name="Google Shape;135;p27"/>
          <p:cNvSpPr/>
          <p:nvPr/>
        </p:nvSpPr>
        <p:spPr>
          <a:xfrm>
            <a:off x="571960" y="1153813"/>
            <a:ext cx="4173000" cy="3778800"/>
          </a:xfrm>
          <a:prstGeom prst="rect">
            <a:avLst/>
          </a:prstGeom>
          <a:solidFill>
            <a:srgbClr val="E5D6E0">
              <a:alpha val="4941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6" name="Google Shape;136;p27"/>
          <p:cNvSpPr>
            <a:spLocks noGrp="1"/>
          </p:cNvSpPr>
          <p:nvPr>
            <p:ph type="pic" idx="2"/>
          </p:nvPr>
        </p:nvSpPr>
        <p:spPr>
          <a:xfrm>
            <a:off x="5097163" y="1051360"/>
            <a:ext cx="3901200" cy="3871200"/>
          </a:xfrm>
          <a:prstGeom prst="rect">
            <a:avLst/>
          </a:prstGeom>
          <a:noFill/>
          <a:ln>
            <a:noFill/>
          </a:ln>
        </p:spPr>
      </p:sp>
      <p:sp>
        <p:nvSpPr>
          <p:cNvPr id="137" name="Google Shape;137;p27"/>
          <p:cNvSpPr txBox="1">
            <a:spLocks noGrp="1"/>
          </p:cNvSpPr>
          <p:nvPr>
            <p:ph type="body" idx="1"/>
          </p:nvPr>
        </p:nvSpPr>
        <p:spPr>
          <a:xfrm>
            <a:off x="641739" y="2843378"/>
            <a:ext cx="3881100" cy="4902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38" name="Google Shape;138;p27"/>
          <p:cNvSpPr txBox="1">
            <a:spLocks noGrp="1"/>
          </p:cNvSpPr>
          <p:nvPr>
            <p:ph type="title"/>
          </p:nvPr>
        </p:nvSpPr>
        <p:spPr>
          <a:xfrm>
            <a:off x="641739" y="1640140"/>
            <a:ext cx="40605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9" name="Google Shape;139;p27"/>
          <p:cNvSpPr txBox="1"/>
          <p:nvPr/>
        </p:nvSpPr>
        <p:spPr>
          <a:xfrm>
            <a:off x="641739" y="4555501"/>
            <a:ext cx="1186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sp>
        <p:nvSpPr>
          <p:cNvPr id="140" name="Google Shape;140;p27"/>
          <p:cNvSpPr txBox="1"/>
          <p:nvPr/>
        </p:nvSpPr>
        <p:spPr>
          <a:xfrm>
            <a:off x="6405282" y="4922783"/>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141" name="Google Shape;141;p27" descr="Et bilde som inneholder Font, Grafikk, grafisk design, skjermbilde&#10;&#10;KI-generert innhold kan være feil."/>
          <p:cNvPicPr preferRelativeResize="0"/>
          <p:nvPr/>
        </p:nvPicPr>
        <p:blipFill rotWithShape="1">
          <a:blip r:embed="rId2">
            <a:alphaModFix/>
          </a:blip>
          <a:srcRect/>
          <a:stretch/>
        </p:blipFill>
        <p:spPr>
          <a:xfrm>
            <a:off x="571960" y="263914"/>
            <a:ext cx="1095930" cy="787446"/>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Forside 3">
  <p:cSld name="1_Forside 3">
    <p:spTree>
      <p:nvGrpSpPr>
        <p:cNvPr id="1" name="Shape 142"/>
        <p:cNvGrpSpPr/>
        <p:nvPr/>
      </p:nvGrpSpPr>
      <p:grpSpPr>
        <a:xfrm>
          <a:off x="0" y="0"/>
          <a:ext cx="0" cy="0"/>
          <a:chOff x="0" y="0"/>
          <a:chExt cx="0" cy="0"/>
        </a:xfrm>
      </p:grpSpPr>
      <p:sp>
        <p:nvSpPr>
          <p:cNvPr id="143" name="Google Shape;143;p28"/>
          <p:cNvSpPr/>
          <p:nvPr/>
        </p:nvSpPr>
        <p:spPr>
          <a:xfrm>
            <a:off x="255493" y="202266"/>
            <a:ext cx="8633100" cy="4739100"/>
          </a:xfrm>
          <a:prstGeom prst="rect">
            <a:avLst/>
          </a:prstGeom>
          <a:solidFill>
            <a:srgbClr val="E4D6DF">
              <a:alpha val="4431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4" name="Google Shape;144;p28"/>
          <p:cNvSpPr txBox="1">
            <a:spLocks noGrp="1"/>
          </p:cNvSpPr>
          <p:nvPr>
            <p:ph type="body" idx="1"/>
          </p:nvPr>
        </p:nvSpPr>
        <p:spPr>
          <a:xfrm>
            <a:off x="1470767" y="3732258"/>
            <a:ext cx="3981300" cy="4902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45" name="Google Shape;145;p28"/>
          <p:cNvSpPr txBox="1">
            <a:spLocks noGrp="1"/>
          </p:cNvSpPr>
          <p:nvPr>
            <p:ph type="title"/>
          </p:nvPr>
        </p:nvSpPr>
        <p:spPr>
          <a:xfrm>
            <a:off x="1470767" y="2657635"/>
            <a:ext cx="60009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6" name="Google Shape;146;p28"/>
          <p:cNvSpPr txBox="1"/>
          <p:nvPr/>
        </p:nvSpPr>
        <p:spPr>
          <a:xfrm>
            <a:off x="1470767" y="4574102"/>
            <a:ext cx="1735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pic>
        <p:nvPicPr>
          <p:cNvPr id="147" name="Google Shape;147;p28" descr="Et bilde som inneholder Font, Grafikk, grafisk design, skjermbilde&#10;&#10;KI-generert innhold kan være feil."/>
          <p:cNvPicPr preferRelativeResize="0"/>
          <p:nvPr/>
        </p:nvPicPr>
        <p:blipFill rotWithShape="1">
          <a:blip r:embed="rId2">
            <a:alphaModFix/>
          </a:blip>
          <a:srcRect/>
          <a:stretch/>
        </p:blipFill>
        <p:spPr>
          <a:xfrm>
            <a:off x="690166" y="538417"/>
            <a:ext cx="2209916" cy="1587866"/>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Forside 4">
  <p:cSld name="1_Forside 4">
    <p:spTree>
      <p:nvGrpSpPr>
        <p:cNvPr id="1" name="Shape 148"/>
        <p:cNvGrpSpPr/>
        <p:nvPr/>
      </p:nvGrpSpPr>
      <p:grpSpPr>
        <a:xfrm>
          <a:off x="0" y="0"/>
          <a:ext cx="0" cy="0"/>
          <a:chOff x="0" y="0"/>
          <a:chExt cx="0" cy="0"/>
        </a:xfrm>
      </p:grpSpPr>
      <p:sp>
        <p:nvSpPr>
          <p:cNvPr id="149" name="Google Shape;149;p29"/>
          <p:cNvSpPr/>
          <p:nvPr/>
        </p:nvSpPr>
        <p:spPr>
          <a:xfrm>
            <a:off x="255493" y="242607"/>
            <a:ext cx="8633100" cy="4739100"/>
          </a:xfrm>
          <a:prstGeom prst="rect">
            <a:avLst/>
          </a:prstGeom>
          <a:solidFill>
            <a:srgbClr val="E4D6DF">
              <a:alpha val="2431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50" name="Google Shape;150;p29" descr="Et bilde som inneholder logo, symbol, Grafikk, Font&#10;&#10;Automatisk generert beskrivelse"/>
          <p:cNvPicPr preferRelativeResize="0"/>
          <p:nvPr/>
        </p:nvPicPr>
        <p:blipFill rotWithShape="1">
          <a:blip r:embed="rId2">
            <a:alphaModFix/>
          </a:blip>
          <a:srcRect/>
          <a:stretch/>
        </p:blipFill>
        <p:spPr>
          <a:xfrm>
            <a:off x="6815372" y="1523668"/>
            <a:ext cx="2003628" cy="3782853"/>
          </a:xfrm>
          <a:prstGeom prst="rect">
            <a:avLst/>
          </a:prstGeom>
          <a:noFill/>
          <a:ln>
            <a:noFill/>
          </a:ln>
        </p:spPr>
      </p:pic>
      <p:sp>
        <p:nvSpPr>
          <p:cNvPr id="151" name="Google Shape;151;p29"/>
          <p:cNvSpPr txBox="1">
            <a:spLocks noGrp="1"/>
          </p:cNvSpPr>
          <p:nvPr>
            <p:ph type="body" idx="1"/>
          </p:nvPr>
        </p:nvSpPr>
        <p:spPr>
          <a:xfrm>
            <a:off x="1457319" y="3732258"/>
            <a:ext cx="3981300" cy="4902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500"/>
              <a:buNone/>
              <a:defRPr sz="15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52" name="Google Shape;152;p29"/>
          <p:cNvSpPr txBox="1">
            <a:spLocks noGrp="1"/>
          </p:cNvSpPr>
          <p:nvPr>
            <p:ph type="title"/>
          </p:nvPr>
        </p:nvSpPr>
        <p:spPr>
          <a:xfrm>
            <a:off x="1457319" y="2657635"/>
            <a:ext cx="55353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3" name="Google Shape;153;p29"/>
          <p:cNvSpPr txBox="1"/>
          <p:nvPr/>
        </p:nvSpPr>
        <p:spPr>
          <a:xfrm>
            <a:off x="1457319" y="4574102"/>
            <a:ext cx="1735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pic>
        <p:nvPicPr>
          <p:cNvPr id="154" name="Google Shape;154;p29" descr="Et bilde som inneholder Font, Grafikk, grafisk design, skjermbilde&#10;&#10;KI-generert innhold kan være feil."/>
          <p:cNvPicPr preferRelativeResize="0"/>
          <p:nvPr/>
        </p:nvPicPr>
        <p:blipFill rotWithShape="1">
          <a:blip r:embed="rId3">
            <a:alphaModFix/>
          </a:blip>
          <a:srcRect/>
          <a:stretch/>
        </p:blipFill>
        <p:spPr>
          <a:xfrm>
            <a:off x="690166" y="538417"/>
            <a:ext cx="2209916" cy="1587866"/>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ittel og innhold med bilde">
  <p:cSld name="1_Tittel og innhold med bilde">
    <p:spTree>
      <p:nvGrpSpPr>
        <p:cNvPr id="1" name="Shape 155"/>
        <p:cNvGrpSpPr/>
        <p:nvPr/>
      </p:nvGrpSpPr>
      <p:grpSpPr>
        <a:xfrm>
          <a:off x="0" y="0"/>
          <a:ext cx="0" cy="0"/>
          <a:chOff x="0" y="0"/>
          <a:chExt cx="0" cy="0"/>
        </a:xfrm>
      </p:grpSpPr>
      <p:sp>
        <p:nvSpPr>
          <p:cNvPr id="156" name="Google Shape;156;p30"/>
          <p:cNvSpPr txBox="1">
            <a:spLocks noGrp="1"/>
          </p:cNvSpPr>
          <p:nvPr>
            <p:ph type="title"/>
          </p:nvPr>
        </p:nvSpPr>
        <p:spPr>
          <a:xfrm>
            <a:off x="1199340" y="557633"/>
            <a:ext cx="6000900" cy="664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C99700"/>
              </a:buClr>
              <a:buSzPts val="2700"/>
              <a:buFont typeface="Arial"/>
              <a:buNone/>
              <a:defRPr sz="2700">
                <a:solidFill>
                  <a:srgbClr val="C9970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7" name="Google Shape;157;p30"/>
          <p:cNvSpPr txBox="1">
            <a:spLocks noGrp="1"/>
          </p:cNvSpPr>
          <p:nvPr>
            <p:ph type="body" idx="1"/>
          </p:nvPr>
        </p:nvSpPr>
        <p:spPr>
          <a:xfrm>
            <a:off x="1199340" y="1293640"/>
            <a:ext cx="3481500" cy="33666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rgbClr val="C99700"/>
              </a:buClr>
              <a:buSzPts val="1500"/>
              <a:buChar char="•"/>
              <a:defRPr sz="1500"/>
            </a:lvl1pPr>
            <a:lvl2pPr marL="914400" lvl="1" indent="-317500" algn="l">
              <a:lnSpc>
                <a:spcPct val="90000"/>
              </a:lnSpc>
              <a:spcBef>
                <a:spcPts val="400"/>
              </a:spcBef>
              <a:spcAft>
                <a:spcPts val="0"/>
              </a:spcAft>
              <a:buClr>
                <a:srgbClr val="C99700"/>
              </a:buClr>
              <a:buSzPts val="1400"/>
              <a:buChar char="•"/>
              <a:defRPr sz="1400"/>
            </a:lvl2pPr>
            <a:lvl3pPr marL="1371600" lvl="2" indent="-311150" algn="l">
              <a:lnSpc>
                <a:spcPct val="90000"/>
              </a:lnSpc>
              <a:spcBef>
                <a:spcPts val="400"/>
              </a:spcBef>
              <a:spcAft>
                <a:spcPts val="0"/>
              </a:spcAft>
              <a:buClr>
                <a:schemeClr val="accent1"/>
              </a:buClr>
              <a:buSzPts val="1300"/>
              <a:buChar char="•"/>
              <a:defRPr/>
            </a:lvl3pPr>
            <a:lvl4pPr marL="1828800" lvl="3" indent="-298450" algn="l">
              <a:lnSpc>
                <a:spcPct val="90000"/>
              </a:lnSpc>
              <a:spcBef>
                <a:spcPts val="400"/>
              </a:spcBef>
              <a:spcAft>
                <a:spcPts val="0"/>
              </a:spcAft>
              <a:buClr>
                <a:schemeClr val="accent1"/>
              </a:buClr>
              <a:buSzPts val="1100"/>
              <a:buChar char="•"/>
              <a:defRPr/>
            </a:lvl4pPr>
            <a:lvl5pPr marL="2286000" lvl="4" indent="-298450" algn="l">
              <a:lnSpc>
                <a:spcPct val="90000"/>
              </a:lnSpc>
              <a:spcBef>
                <a:spcPts val="400"/>
              </a:spcBef>
              <a:spcAft>
                <a:spcPts val="0"/>
              </a:spcAft>
              <a:buClr>
                <a:schemeClr val="accent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8" name="Google Shape;158;p30"/>
          <p:cNvSpPr>
            <a:spLocks noGrp="1"/>
          </p:cNvSpPr>
          <p:nvPr>
            <p:ph type="pic" idx="2"/>
          </p:nvPr>
        </p:nvSpPr>
        <p:spPr>
          <a:xfrm>
            <a:off x="4767353" y="1293640"/>
            <a:ext cx="3930300" cy="3366600"/>
          </a:xfrm>
          <a:prstGeom prst="rect">
            <a:avLst/>
          </a:prstGeom>
          <a:noFill/>
          <a:ln>
            <a:noFill/>
          </a:ln>
        </p:spPr>
      </p:sp>
      <p:pic>
        <p:nvPicPr>
          <p:cNvPr id="159" name="Google Shape;159;p30" descr="Et bilde som inneholder gul, design&#10;&#10;KI-generert innhold kan være feil."/>
          <p:cNvPicPr preferRelativeResize="0"/>
          <p:nvPr/>
        </p:nvPicPr>
        <p:blipFill rotWithShape="1">
          <a:blip r:embed="rId2">
            <a:alphaModFix/>
          </a:blip>
          <a:srcRect/>
          <a:stretch/>
        </p:blipFill>
        <p:spPr>
          <a:xfrm>
            <a:off x="126658" y="3659591"/>
            <a:ext cx="980817" cy="1000532"/>
          </a:xfrm>
          <a:prstGeom prst="rect">
            <a:avLst/>
          </a:prstGeom>
          <a:noFill/>
          <a:ln>
            <a:noFill/>
          </a:ln>
        </p:spPr>
      </p:pic>
      <p:sp>
        <p:nvSpPr>
          <p:cNvPr id="160" name="Google Shape;160;p30"/>
          <p:cNvSpPr txBox="1"/>
          <p:nvPr/>
        </p:nvSpPr>
        <p:spPr>
          <a:xfrm>
            <a:off x="6113929" y="4711124"/>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161" name="Google Shape;161;p30" descr="Et bilde som inneholder Font, Grafikk, grafisk design, skjermbilde&#10;&#10;KI-generert innhold kan være feil."/>
          <p:cNvPicPr preferRelativeResize="0"/>
          <p:nvPr/>
        </p:nvPicPr>
        <p:blipFill rotWithShape="1">
          <a:blip r:embed="rId3">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tel og to tekstdeler">
  <p:cSld name="1_Tittel og to tekstdeler">
    <p:spTree>
      <p:nvGrpSpPr>
        <p:cNvPr id="1" name="Shape 162"/>
        <p:cNvGrpSpPr/>
        <p:nvPr/>
      </p:nvGrpSpPr>
      <p:grpSpPr>
        <a:xfrm>
          <a:off x="0" y="0"/>
          <a:ext cx="0" cy="0"/>
          <a:chOff x="0" y="0"/>
          <a:chExt cx="0" cy="0"/>
        </a:xfrm>
      </p:grpSpPr>
      <p:sp>
        <p:nvSpPr>
          <p:cNvPr id="163" name="Google Shape;163;p31"/>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dk1"/>
              </a:buClr>
              <a:buSzPts val="1500"/>
              <a:buChar char="•"/>
              <a:defRPr sz="1500"/>
            </a:lvl1pPr>
            <a:lvl2pPr marL="914400" lvl="1" indent="-317500" algn="l">
              <a:lnSpc>
                <a:spcPct val="90000"/>
              </a:lnSpc>
              <a:spcBef>
                <a:spcPts val="400"/>
              </a:spcBef>
              <a:spcAft>
                <a:spcPts val="0"/>
              </a:spcAft>
              <a:buClr>
                <a:schemeClr val="dk1"/>
              </a:buClr>
              <a:buSzPts val="1400"/>
              <a:buChar char="•"/>
              <a:defRPr sz="1400"/>
            </a:lvl2pPr>
            <a:lvl3pPr marL="1371600" lvl="2" indent="-311150" algn="l">
              <a:lnSpc>
                <a:spcPct val="90000"/>
              </a:lnSpc>
              <a:spcBef>
                <a:spcPts val="400"/>
              </a:spcBef>
              <a:spcAft>
                <a:spcPts val="0"/>
              </a:spcAft>
              <a:buClr>
                <a:schemeClr val="dk1"/>
              </a:buClr>
              <a:buSzPts val="1300"/>
              <a:buChar char="•"/>
              <a:defRPr/>
            </a:lvl3pPr>
            <a:lvl4pPr marL="1828800" lvl="3" indent="-298450" algn="l">
              <a:lnSpc>
                <a:spcPct val="90000"/>
              </a:lnSpc>
              <a:spcBef>
                <a:spcPts val="400"/>
              </a:spcBef>
              <a:spcAft>
                <a:spcPts val="0"/>
              </a:spcAft>
              <a:buClr>
                <a:schemeClr val="dk1"/>
              </a:buClr>
              <a:buSzPts val="1100"/>
              <a:buChar char="•"/>
              <a:defRPr/>
            </a:lvl4pPr>
            <a:lvl5pPr marL="2286000" lvl="4" indent="-298450" algn="l">
              <a:lnSpc>
                <a:spcPct val="90000"/>
              </a:lnSpc>
              <a:spcBef>
                <a:spcPts val="400"/>
              </a:spcBef>
              <a:spcAft>
                <a:spcPts val="0"/>
              </a:spcAft>
              <a:buClr>
                <a:schemeClr val="dk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4" name="Google Shape;164;p31"/>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dk1"/>
              </a:buClr>
              <a:buSzPts val="1500"/>
              <a:buChar char="•"/>
              <a:defRPr sz="1500"/>
            </a:lvl1pPr>
            <a:lvl2pPr marL="914400" lvl="1" indent="-317500" algn="l">
              <a:lnSpc>
                <a:spcPct val="90000"/>
              </a:lnSpc>
              <a:spcBef>
                <a:spcPts val="400"/>
              </a:spcBef>
              <a:spcAft>
                <a:spcPts val="0"/>
              </a:spcAft>
              <a:buClr>
                <a:schemeClr val="dk1"/>
              </a:buClr>
              <a:buSzPts val="1400"/>
              <a:buChar char="•"/>
              <a:defRPr sz="1400"/>
            </a:lvl2pPr>
            <a:lvl3pPr marL="1371600" lvl="2" indent="-311150" algn="l">
              <a:lnSpc>
                <a:spcPct val="90000"/>
              </a:lnSpc>
              <a:spcBef>
                <a:spcPts val="400"/>
              </a:spcBef>
              <a:spcAft>
                <a:spcPts val="0"/>
              </a:spcAft>
              <a:buClr>
                <a:schemeClr val="dk1"/>
              </a:buClr>
              <a:buSzPts val="1300"/>
              <a:buChar char="•"/>
              <a:defRPr/>
            </a:lvl3pPr>
            <a:lvl4pPr marL="1828800" lvl="3" indent="-298450" algn="l">
              <a:lnSpc>
                <a:spcPct val="90000"/>
              </a:lnSpc>
              <a:spcBef>
                <a:spcPts val="400"/>
              </a:spcBef>
              <a:spcAft>
                <a:spcPts val="0"/>
              </a:spcAft>
              <a:buClr>
                <a:schemeClr val="dk1"/>
              </a:buClr>
              <a:buSzPts val="1100"/>
              <a:buChar char="•"/>
              <a:defRPr/>
            </a:lvl4pPr>
            <a:lvl5pPr marL="2286000" lvl="4" indent="-298450" algn="l">
              <a:lnSpc>
                <a:spcPct val="90000"/>
              </a:lnSpc>
              <a:spcBef>
                <a:spcPts val="400"/>
              </a:spcBef>
              <a:spcAft>
                <a:spcPts val="0"/>
              </a:spcAft>
              <a:buClr>
                <a:schemeClr val="dk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5" name="Google Shape;165;p31"/>
          <p:cNvSpPr txBox="1">
            <a:spLocks noGrp="1"/>
          </p:cNvSpPr>
          <p:nvPr>
            <p:ph type="title"/>
          </p:nvPr>
        </p:nvSpPr>
        <p:spPr>
          <a:xfrm>
            <a:off x="628650" y="792401"/>
            <a:ext cx="7224600" cy="3924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2700"/>
              <a:buFont typeface="Arial"/>
              <a:buNone/>
              <a:defRPr sz="27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66" name="Google Shape;166;p31" descr="Et bilde som inneholder Font, Grafikk, grafisk design, skjermbilde&#10;&#10;KI-generert innhold kan være feil."/>
          <p:cNvPicPr preferRelativeResize="0"/>
          <p:nvPr/>
        </p:nvPicPr>
        <p:blipFill rotWithShape="1">
          <a:blip r:embed="rId2">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Tittel og innhold med to bilder">
  <p:cSld name="1_Tittel og innhold med to bilder">
    <p:spTree>
      <p:nvGrpSpPr>
        <p:cNvPr id="1" name="Shape 167"/>
        <p:cNvGrpSpPr/>
        <p:nvPr/>
      </p:nvGrpSpPr>
      <p:grpSpPr>
        <a:xfrm>
          <a:off x="0" y="0"/>
          <a:ext cx="0" cy="0"/>
          <a:chOff x="0" y="0"/>
          <a:chExt cx="0" cy="0"/>
        </a:xfrm>
      </p:grpSpPr>
      <p:sp>
        <p:nvSpPr>
          <p:cNvPr id="168" name="Google Shape;168;p32"/>
          <p:cNvSpPr txBox="1">
            <a:spLocks noGrp="1"/>
          </p:cNvSpPr>
          <p:nvPr>
            <p:ph type="title"/>
          </p:nvPr>
        </p:nvSpPr>
        <p:spPr>
          <a:xfrm>
            <a:off x="947321" y="743870"/>
            <a:ext cx="7031400" cy="3924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2700"/>
              <a:buFont typeface="Arial"/>
              <a:buNone/>
              <a:defRPr sz="2700">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9" name="Google Shape;169;p32"/>
          <p:cNvSpPr>
            <a:spLocks noGrp="1"/>
          </p:cNvSpPr>
          <p:nvPr>
            <p:ph type="pic" idx="2"/>
          </p:nvPr>
        </p:nvSpPr>
        <p:spPr>
          <a:xfrm>
            <a:off x="4686300" y="1342981"/>
            <a:ext cx="3930300" cy="1678800"/>
          </a:xfrm>
          <a:prstGeom prst="rect">
            <a:avLst/>
          </a:prstGeom>
          <a:noFill/>
          <a:ln>
            <a:noFill/>
          </a:ln>
        </p:spPr>
      </p:sp>
      <p:sp>
        <p:nvSpPr>
          <p:cNvPr id="170" name="Google Shape;170;p32"/>
          <p:cNvSpPr>
            <a:spLocks noGrp="1"/>
          </p:cNvSpPr>
          <p:nvPr>
            <p:ph type="pic" idx="3"/>
          </p:nvPr>
        </p:nvSpPr>
        <p:spPr>
          <a:xfrm>
            <a:off x="4686300" y="3087843"/>
            <a:ext cx="3930300" cy="1688700"/>
          </a:xfrm>
          <a:prstGeom prst="rect">
            <a:avLst/>
          </a:prstGeom>
          <a:noFill/>
          <a:ln>
            <a:noFill/>
          </a:ln>
        </p:spPr>
      </p:sp>
      <p:sp>
        <p:nvSpPr>
          <p:cNvPr id="171" name="Google Shape;171;p32"/>
          <p:cNvSpPr txBox="1"/>
          <p:nvPr/>
        </p:nvSpPr>
        <p:spPr>
          <a:xfrm>
            <a:off x="947321" y="1342981"/>
            <a:ext cx="3579900" cy="3563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no" sz="1500" b="0" i="0" u="none" strike="noStrike" cap="none">
                <a:solidFill>
                  <a:schemeClr val="dk1"/>
                </a:solidFill>
                <a:latin typeface="Arial"/>
                <a:ea typeface="Arial"/>
                <a:cs typeface="Arial"/>
                <a:sym typeface="Arial"/>
              </a:rPr>
              <a:t>Klikk for å legge inn tekst, eller klikk på ikonet under for å opprette tabell, diagram eller SmartArt.</a:t>
            </a:r>
            <a:endParaRPr sz="1100" b="0" i="0" u="none" strike="noStrike" cap="none">
              <a:solidFill>
                <a:srgbClr val="000000"/>
              </a:solidFill>
              <a:latin typeface="Arial"/>
              <a:ea typeface="Arial"/>
              <a:cs typeface="Arial"/>
              <a:sym typeface="Arial"/>
            </a:endParaRPr>
          </a:p>
          <a:p>
            <a:pPr marL="342900" marR="0" lvl="1"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342900" marR="0" lvl="1"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72" name="Google Shape;172;p32"/>
          <p:cNvSpPr txBox="1"/>
          <p:nvPr/>
        </p:nvSpPr>
        <p:spPr>
          <a:xfrm>
            <a:off x="6033247" y="4824689"/>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173" name="Google Shape;173;p32" descr="Et bilde som inneholder Font, Grafikk, grafisk design, skjermbilde&#10;&#10;KI-generert innhold kan være feil."/>
          <p:cNvPicPr preferRelativeResize="0"/>
          <p:nvPr/>
        </p:nvPicPr>
        <p:blipFill rotWithShape="1">
          <a:blip r:embed="rId2">
            <a:alphaModFix/>
          </a:blip>
          <a:srcRect/>
          <a:stretch/>
        </p:blipFill>
        <p:spPr>
          <a:xfrm>
            <a:off x="8016446" y="278000"/>
            <a:ext cx="903589" cy="649245"/>
          </a:xfrm>
          <a:prstGeom prst="rect">
            <a:avLst/>
          </a:prstGeom>
          <a:noFill/>
          <a:ln>
            <a:noFill/>
          </a:ln>
        </p:spPr>
      </p:pic>
      <p:pic>
        <p:nvPicPr>
          <p:cNvPr id="174" name="Google Shape;174;p32" descr="Et bilde som inneholder logo, symbol, Grafikk, Font&#10;&#10;Automatisk generert beskrivelse"/>
          <p:cNvPicPr preferRelativeResize="0"/>
          <p:nvPr/>
        </p:nvPicPr>
        <p:blipFill rotWithShape="1">
          <a:blip r:embed="rId3">
            <a:alphaModFix/>
          </a:blip>
          <a:srcRect/>
          <a:stretch/>
        </p:blipFill>
        <p:spPr>
          <a:xfrm>
            <a:off x="59659" y="2924369"/>
            <a:ext cx="1072306" cy="2024516"/>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itatside">
  <p:cSld name="Sitatside">
    <p:bg>
      <p:bgPr>
        <a:solidFill>
          <a:srgbClr val="E4D6DF"/>
        </a:solidFill>
        <a:effectLst/>
      </p:bgPr>
    </p:bg>
    <p:spTree>
      <p:nvGrpSpPr>
        <p:cNvPr id="1" name="Shape 175"/>
        <p:cNvGrpSpPr/>
        <p:nvPr/>
      </p:nvGrpSpPr>
      <p:grpSpPr>
        <a:xfrm>
          <a:off x="0" y="0"/>
          <a:ext cx="0" cy="0"/>
          <a:chOff x="0" y="0"/>
          <a:chExt cx="0" cy="0"/>
        </a:xfrm>
      </p:grpSpPr>
      <p:sp>
        <p:nvSpPr>
          <p:cNvPr id="176" name="Google Shape;176;p33"/>
          <p:cNvSpPr txBox="1">
            <a:spLocks noGrp="1"/>
          </p:cNvSpPr>
          <p:nvPr>
            <p:ph type="body" idx="1"/>
          </p:nvPr>
        </p:nvSpPr>
        <p:spPr>
          <a:xfrm>
            <a:off x="2278277" y="979981"/>
            <a:ext cx="4788300" cy="2564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accent1"/>
              </a:buClr>
              <a:buSzPts val="2700"/>
              <a:buNone/>
              <a:defRPr sz="2700" b="1"/>
            </a:lvl1pPr>
            <a:lvl2pPr marL="914400" lvl="1" indent="-311150" algn="l">
              <a:lnSpc>
                <a:spcPct val="90000"/>
              </a:lnSpc>
              <a:spcBef>
                <a:spcPts val="400"/>
              </a:spcBef>
              <a:spcAft>
                <a:spcPts val="0"/>
              </a:spcAft>
              <a:buClr>
                <a:schemeClr val="accent1"/>
              </a:buClr>
              <a:buSzPts val="1300"/>
              <a:buChar char="•"/>
              <a:defRPr/>
            </a:lvl2pPr>
            <a:lvl3pPr marL="1371600" lvl="2" indent="-311150" algn="l">
              <a:lnSpc>
                <a:spcPct val="90000"/>
              </a:lnSpc>
              <a:spcBef>
                <a:spcPts val="400"/>
              </a:spcBef>
              <a:spcAft>
                <a:spcPts val="0"/>
              </a:spcAft>
              <a:buClr>
                <a:schemeClr val="accent1"/>
              </a:buClr>
              <a:buSzPts val="1300"/>
              <a:buChar char="•"/>
              <a:defRPr/>
            </a:lvl3pPr>
            <a:lvl4pPr marL="1828800" lvl="3" indent="-298450" algn="l">
              <a:lnSpc>
                <a:spcPct val="90000"/>
              </a:lnSpc>
              <a:spcBef>
                <a:spcPts val="400"/>
              </a:spcBef>
              <a:spcAft>
                <a:spcPts val="0"/>
              </a:spcAft>
              <a:buClr>
                <a:schemeClr val="accent1"/>
              </a:buClr>
              <a:buSzPts val="1100"/>
              <a:buChar char="•"/>
              <a:defRPr/>
            </a:lvl4pPr>
            <a:lvl5pPr marL="2286000" lvl="4" indent="-298450" algn="l">
              <a:lnSpc>
                <a:spcPct val="90000"/>
              </a:lnSpc>
              <a:spcBef>
                <a:spcPts val="400"/>
              </a:spcBef>
              <a:spcAft>
                <a:spcPts val="0"/>
              </a:spcAft>
              <a:buClr>
                <a:schemeClr val="accent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77" name="Google Shape;177;p33" descr="Sitattegn"/>
          <p:cNvPicPr preferRelativeResize="0"/>
          <p:nvPr/>
        </p:nvPicPr>
        <p:blipFill rotWithShape="1">
          <a:blip r:embed="rId2">
            <a:alphaModFix/>
          </a:blip>
          <a:srcRect/>
          <a:stretch/>
        </p:blipFill>
        <p:spPr>
          <a:xfrm>
            <a:off x="688078" y="944360"/>
            <a:ext cx="1062979" cy="838757"/>
          </a:xfrm>
          <a:prstGeom prst="rect">
            <a:avLst/>
          </a:prstGeom>
          <a:noFill/>
          <a:ln>
            <a:noFill/>
          </a:ln>
        </p:spPr>
      </p:pic>
      <p:sp>
        <p:nvSpPr>
          <p:cNvPr id="178" name="Google Shape;178;p33"/>
          <p:cNvSpPr txBox="1">
            <a:spLocks noGrp="1"/>
          </p:cNvSpPr>
          <p:nvPr>
            <p:ph type="body" idx="2"/>
          </p:nvPr>
        </p:nvSpPr>
        <p:spPr>
          <a:xfrm>
            <a:off x="2232965" y="3892295"/>
            <a:ext cx="4665300" cy="519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500"/>
              <a:buNone/>
              <a:defRPr sz="1500"/>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79" name="Google Shape;179;p33" descr="Et bilde som inneholder Font, Grafikk, grafisk design, skjermbilde&#10;&#10;KI-generert innhold kan være feil."/>
          <p:cNvPicPr preferRelativeResize="0"/>
          <p:nvPr/>
        </p:nvPicPr>
        <p:blipFill rotWithShape="1">
          <a:blip r:embed="rId3">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tel og bilde">
  <p:cSld name="Tittel og bilde">
    <p:spTree>
      <p:nvGrpSpPr>
        <p:cNvPr id="1" name="Shape 180"/>
        <p:cNvGrpSpPr/>
        <p:nvPr/>
      </p:nvGrpSpPr>
      <p:grpSpPr>
        <a:xfrm>
          <a:off x="0" y="0"/>
          <a:ext cx="0" cy="0"/>
          <a:chOff x="0" y="0"/>
          <a:chExt cx="0" cy="0"/>
        </a:xfrm>
      </p:grpSpPr>
      <p:sp>
        <p:nvSpPr>
          <p:cNvPr id="181" name="Google Shape;181;p34"/>
          <p:cNvSpPr>
            <a:spLocks noGrp="1"/>
          </p:cNvSpPr>
          <p:nvPr>
            <p:ph type="pic" idx="2"/>
          </p:nvPr>
        </p:nvSpPr>
        <p:spPr>
          <a:xfrm>
            <a:off x="639226" y="1226806"/>
            <a:ext cx="7377300" cy="3439500"/>
          </a:xfrm>
          <a:prstGeom prst="rect">
            <a:avLst/>
          </a:prstGeom>
          <a:noFill/>
          <a:ln>
            <a:noFill/>
          </a:ln>
        </p:spPr>
      </p:sp>
      <p:sp>
        <p:nvSpPr>
          <p:cNvPr id="182" name="Google Shape;182;p34"/>
          <p:cNvSpPr txBox="1">
            <a:spLocks noGrp="1"/>
          </p:cNvSpPr>
          <p:nvPr>
            <p:ph type="title"/>
          </p:nvPr>
        </p:nvSpPr>
        <p:spPr>
          <a:xfrm>
            <a:off x="639226" y="332084"/>
            <a:ext cx="7351500" cy="6915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700"/>
              <a:buFont typeface="Arial"/>
              <a:buNone/>
              <a:defRPr sz="27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83" name="Google Shape;183;p34"/>
          <p:cNvSpPr txBox="1"/>
          <p:nvPr/>
        </p:nvSpPr>
        <p:spPr>
          <a:xfrm>
            <a:off x="5432764" y="4666059"/>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184" name="Google Shape;184;p34" descr="Et bilde som inneholder Font, Grafikk, grafisk design, skjermbilde&#10;&#10;KI-generert innhold kan være feil."/>
          <p:cNvPicPr preferRelativeResize="0"/>
          <p:nvPr/>
        </p:nvPicPr>
        <p:blipFill rotWithShape="1">
          <a:blip r:embed="rId2">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lde over hele siden">
  <p:cSld name="Bilde over hele siden">
    <p:spTree>
      <p:nvGrpSpPr>
        <p:cNvPr id="1" name="Shape 185"/>
        <p:cNvGrpSpPr/>
        <p:nvPr/>
      </p:nvGrpSpPr>
      <p:grpSpPr>
        <a:xfrm>
          <a:off x="0" y="0"/>
          <a:ext cx="0" cy="0"/>
          <a:chOff x="0" y="0"/>
          <a:chExt cx="0" cy="0"/>
        </a:xfrm>
      </p:grpSpPr>
      <p:sp>
        <p:nvSpPr>
          <p:cNvPr id="186" name="Google Shape;186;p35"/>
          <p:cNvSpPr>
            <a:spLocks noGrp="1"/>
          </p:cNvSpPr>
          <p:nvPr>
            <p:ph type="pic" idx="2"/>
          </p:nvPr>
        </p:nvSpPr>
        <p:spPr>
          <a:xfrm>
            <a:off x="0" y="0"/>
            <a:ext cx="9144000" cy="5143500"/>
          </a:xfrm>
          <a:prstGeom prst="rect">
            <a:avLst/>
          </a:prstGeom>
          <a:noFill/>
          <a:ln>
            <a:noFill/>
          </a:ln>
        </p:spPr>
      </p:sp>
      <p:pic>
        <p:nvPicPr>
          <p:cNvPr id="187" name="Google Shape;187;p35" descr="Et bilde som inneholder person, klær, sko, utendørs&#10;&#10;Automatisk generert beskrivelse"/>
          <p:cNvPicPr preferRelativeResize="0"/>
          <p:nvPr/>
        </p:nvPicPr>
        <p:blipFill rotWithShape="1">
          <a:blip r:embed="rId2">
            <a:alphaModFix/>
          </a:blip>
          <a:srcRect/>
          <a:stretch/>
        </p:blipFill>
        <p:spPr>
          <a:xfrm>
            <a:off x="-1" y="0"/>
            <a:ext cx="9144000" cy="5143500"/>
          </a:xfrm>
          <a:prstGeom prst="rect">
            <a:avLst/>
          </a:prstGeom>
          <a:noFill/>
          <a:ln>
            <a:noFill/>
          </a:ln>
        </p:spPr>
      </p:pic>
      <p:sp>
        <p:nvSpPr>
          <p:cNvPr id="188" name="Google Shape;188;p35"/>
          <p:cNvSpPr txBox="1"/>
          <p:nvPr/>
        </p:nvSpPr>
        <p:spPr>
          <a:xfrm>
            <a:off x="8034617" y="4892942"/>
            <a:ext cx="11040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lt1"/>
                </a:solidFill>
                <a:latin typeface="Arial"/>
                <a:ea typeface="Arial"/>
                <a:cs typeface="Arial"/>
                <a:sym typeface="Arial"/>
              </a:rPr>
              <a:t>Foto: Navn Navnesen </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lde over hele siden 2">
  <p:cSld name="Bilde over hele siden 2">
    <p:spTree>
      <p:nvGrpSpPr>
        <p:cNvPr id="1" name="Shape 189"/>
        <p:cNvGrpSpPr/>
        <p:nvPr/>
      </p:nvGrpSpPr>
      <p:grpSpPr>
        <a:xfrm>
          <a:off x="0" y="0"/>
          <a:ext cx="0" cy="0"/>
          <a:chOff x="0" y="0"/>
          <a:chExt cx="0" cy="0"/>
        </a:xfrm>
      </p:grpSpPr>
      <p:sp>
        <p:nvSpPr>
          <p:cNvPr id="190" name="Google Shape;190;p36"/>
          <p:cNvSpPr>
            <a:spLocks noGrp="1"/>
          </p:cNvSpPr>
          <p:nvPr>
            <p:ph type="pic" idx="2"/>
          </p:nvPr>
        </p:nvSpPr>
        <p:spPr>
          <a:xfrm>
            <a:off x="0" y="0"/>
            <a:ext cx="9144000" cy="5143500"/>
          </a:xfrm>
          <a:prstGeom prst="rect">
            <a:avLst/>
          </a:prstGeom>
          <a:noFill/>
          <a:ln>
            <a:noFill/>
          </a:ln>
        </p:spPr>
      </p:sp>
      <p:sp>
        <p:nvSpPr>
          <p:cNvPr id="191" name="Google Shape;191;p36"/>
          <p:cNvSpPr txBox="1">
            <a:spLocks noGrp="1"/>
          </p:cNvSpPr>
          <p:nvPr>
            <p:ph type="body" idx="1"/>
          </p:nvPr>
        </p:nvSpPr>
        <p:spPr>
          <a:xfrm>
            <a:off x="4686293" y="4823764"/>
            <a:ext cx="3930300" cy="134100"/>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SzPts val="700"/>
              <a:buNone/>
              <a:defRPr sz="700">
                <a:solidFill>
                  <a:schemeClr val="dk1"/>
                </a:solidFill>
                <a:latin typeface="Arial"/>
                <a:ea typeface="Arial"/>
                <a:cs typeface="Arial"/>
                <a:sym typeface="Arial"/>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Forside">
  <p:cSld name="Forside">
    <p:spTree>
      <p:nvGrpSpPr>
        <p:cNvPr id="1" name="Shape 195"/>
        <p:cNvGrpSpPr/>
        <p:nvPr/>
      </p:nvGrpSpPr>
      <p:grpSpPr>
        <a:xfrm>
          <a:off x="0" y="0"/>
          <a:ext cx="0" cy="0"/>
          <a:chOff x="0" y="0"/>
          <a:chExt cx="0" cy="0"/>
        </a:xfrm>
      </p:grpSpPr>
      <p:pic>
        <p:nvPicPr>
          <p:cNvPr id="196" name="Google Shape;196;p38" descr="Et bilde som inneholder Grafikk, grafisk design, symbol, Font&#10;&#10;Automatisk generert beskrivelse"/>
          <p:cNvPicPr preferRelativeResize="0"/>
          <p:nvPr/>
        </p:nvPicPr>
        <p:blipFill rotWithShape="1">
          <a:blip r:embed="rId2">
            <a:alphaModFix/>
          </a:blip>
          <a:srcRect/>
          <a:stretch/>
        </p:blipFill>
        <p:spPr>
          <a:xfrm>
            <a:off x="5046328" y="411850"/>
            <a:ext cx="4113875" cy="4296951"/>
          </a:xfrm>
          <a:prstGeom prst="rect">
            <a:avLst/>
          </a:prstGeom>
          <a:noFill/>
          <a:ln>
            <a:noFill/>
          </a:ln>
        </p:spPr>
      </p:pic>
      <p:sp>
        <p:nvSpPr>
          <p:cNvPr id="197" name="Google Shape;197;p38"/>
          <p:cNvSpPr txBox="1">
            <a:spLocks noGrp="1"/>
          </p:cNvSpPr>
          <p:nvPr>
            <p:ph type="body" idx="1"/>
          </p:nvPr>
        </p:nvSpPr>
        <p:spPr>
          <a:xfrm>
            <a:off x="622932" y="3682057"/>
            <a:ext cx="3981300" cy="4902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98" name="Google Shape;198;p38"/>
          <p:cNvSpPr txBox="1">
            <a:spLocks noGrp="1"/>
          </p:cNvSpPr>
          <p:nvPr>
            <p:ph type="title"/>
          </p:nvPr>
        </p:nvSpPr>
        <p:spPr>
          <a:xfrm>
            <a:off x="622932" y="2607434"/>
            <a:ext cx="54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9" name="Google Shape;199;p38"/>
          <p:cNvSpPr txBox="1"/>
          <p:nvPr/>
        </p:nvSpPr>
        <p:spPr>
          <a:xfrm>
            <a:off x="622932" y="4523901"/>
            <a:ext cx="1735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pic>
        <p:nvPicPr>
          <p:cNvPr id="200" name="Google Shape;200;p38" descr="Et bilde som inneholder Font, Grafikk, grafisk design, skjermbilde&#10;&#10;KI-generert innhold kan være feil."/>
          <p:cNvPicPr preferRelativeResize="0"/>
          <p:nvPr/>
        </p:nvPicPr>
        <p:blipFill rotWithShape="1">
          <a:blip r:embed="rId3">
            <a:alphaModFix/>
          </a:blip>
          <a:srcRect/>
          <a:stretch/>
        </p:blipFill>
        <p:spPr>
          <a:xfrm>
            <a:off x="622932" y="517859"/>
            <a:ext cx="2148896" cy="1544022"/>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om" type="tx">
  <p:cSld name="TITLE_AND_BODY">
    <p:spTree>
      <p:nvGrpSpPr>
        <p:cNvPr id="1" name="Shape 201"/>
        <p:cNvGrpSpPr/>
        <p:nvPr/>
      </p:nvGrpSpPr>
      <p:grpSpPr>
        <a:xfrm>
          <a:off x="0" y="0"/>
          <a:ext cx="0" cy="0"/>
          <a:chOff x="0" y="0"/>
          <a:chExt cx="0" cy="0"/>
        </a:xfrm>
      </p:grpSpPr>
      <p:sp>
        <p:nvSpPr>
          <p:cNvPr id="202" name="Google Shape;202;p39"/>
          <p:cNvSpPr txBox="1">
            <a:spLocks noGrp="1"/>
          </p:cNvSpPr>
          <p:nvPr>
            <p:ph type="sldNum" idx="12"/>
          </p:nvPr>
        </p:nvSpPr>
        <p:spPr>
          <a:xfrm>
            <a:off x="8853785" y="4606847"/>
            <a:ext cx="147600" cy="189300"/>
          </a:xfrm>
          <a:prstGeom prst="rect">
            <a:avLst/>
          </a:prstGeom>
          <a:noFill/>
          <a:ln>
            <a:noFill/>
          </a:ln>
        </p:spPr>
        <p:txBody>
          <a:bodyPr spcFirstLastPara="1" wrap="square" lIns="32750" tIns="32750" rIns="32750" bIns="32750" anchor="b" anchorCtr="0">
            <a:spAutoFit/>
          </a:bodyPr>
          <a:lstStyle>
            <a:lvl1pPr marL="0" marR="0" lvl="0"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sz="90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Tittel og innhold">
  <p:cSld name="2_Tittel og innhold">
    <p:spTree>
      <p:nvGrpSpPr>
        <p:cNvPr id="1" name="Shape 203"/>
        <p:cNvGrpSpPr/>
        <p:nvPr/>
      </p:nvGrpSpPr>
      <p:grpSpPr>
        <a:xfrm>
          <a:off x="0" y="0"/>
          <a:ext cx="0" cy="0"/>
          <a:chOff x="0" y="0"/>
          <a:chExt cx="0" cy="0"/>
        </a:xfrm>
      </p:grpSpPr>
      <p:pic>
        <p:nvPicPr>
          <p:cNvPr id="204" name="Google Shape;204;p40" descr="Et bilde som inneholder logo, symbol, Grafikk, Font&#10;&#10;Automatisk generert beskrivelse"/>
          <p:cNvPicPr preferRelativeResize="0"/>
          <p:nvPr/>
        </p:nvPicPr>
        <p:blipFill rotWithShape="1">
          <a:blip r:embed="rId2">
            <a:alphaModFix/>
          </a:blip>
          <a:srcRect/>
          <a:stretch/>
        </p:blipFill>
        <p:spPr>
          <a:xfrm>
            <a:off x="59659" y="2924369"/>
            <a:ext cx="1072306" cy="2024516"/>
          </a:xfrm>
          <a:prstGeom prst="rect">
            <a:avLst/>
          </a:prstGeom>
          <a:noFill/>
          <a:ln>
            <a:noFill/>
          </a:ln>
        </p:spPr>
      </p:pic>
      <p:sp>
        <p:nvSpPr>
          <p:cNvPr id="205" name="Google Shape;205;p40"/>
          <p:cNvSpPr txBox="1">
            <a:spLocks noGrp="1"/>
          </p:cNvSpPr>
          <p:nvPr>
            <p:ph type="body" idx="1"/>
          </p:nvPr>
        </p:nvSpPr>
        <p:spPr>
          <a:xfrm>
            <a:off x="1217140" y="1353103"/>
            <a:ext cx="6590700" cy="32634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dk1"/>
              </a:buClr>
              <a:buSzPts val="1500"/>
              <a:buChar char="•"/>
              <a:defRPr sz="1500">
                <a:solidFill>
                  <a:schemeClr val="dk1"/>
                </a:solidFill>
              </a:defRPr>
            </a:lvl1pPr>
            <a:lvl2pPr marL="914400" lvl="1" indent="-317500" algn="l">
              <a:lnSpc>
                <a:spcPct val="90000"/>
              </a:lnSpc>
              <a:spcBef>
                <a:spcPts val="400"/>
              </a:spcBef>
              <a:spcAft>
                <a:spcPts val="0"/>
              </a:spcAft>
              <a:buClr>
                <a:schemeClr val="dk1"/>
              </a:buClr>
              <a:buSzPts val="1400"/>
              <a:buChar char="•"/>
              <a:defRPr sz="1400">
                <a:solidFill>
                  <a:schemeClr val="dk1"/>
                </a:solidFill>
              </a:defRPr>
            </a:lvl2pPr>
            <a:lvl3pPr marL="1371600" lvl="2" indent="-311150" algn="l">
              <a:lnSpc>
                <a:spcPct val="90000"/>
              </a:lnSpc>
              <a:spcBef>
                <a:spcPts val="400"/>
              </a:spcBef>
              <a:spcAft>
                <a:spcPts val="0"/>
              </a:spcAft>
              <a:buClr>
                <a:schemeClr val="accent1"/>
              </a:buClr>
              <a:buSzPts val="1300"/>
              <a:buChar char="•"/>
              <a:defRPr/>
            </a:lvl3pPr>
            <a:lvl4pPr marL="1828800" lvl="3" indent="-298450" algn="l">
              <a:lnSpc>
                <a:spcPct val="90000"/>
              </a:lnSpc>
              <a:spcBef>
                <a:spcPts val="400"/>
              </a:spcBef>
              <a:spcAft>
                <a:spcPts val="0"/>
              </a:spcAft>
              <a:buClr>
                <a:schemeClr val="accent1"/>
              </a:buClr>
              <a:buSzPts val="1100"/>
              <a:buChar char="•"/>
              <a:defRPr/>
            </a:lvl4pPr>
            <a:lvl5pPr marL="2286000" lvl="4" indent="-298450" algn="l">
              <a:lnSpc>
                <a:spcPct val="90000"/>
              </a:lnSpc>
              <a:spcBef>
                <a:spcPts val="400"/>
              </a:spcBef>
              <a:spcAft>
                <a:spcPts val="0"/>
              </a:spcAft>
              <a:buClr>
                <a:schemeClr val="accent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6" name="Google Shape;206;p40"/>
          <p:cNvSpPr txBox="1">
            <a:spLocks noGrp="1"/>
          </p:cNvSpPr>
          <p:nvPr>
            <p:ph type="title"/>
          </p:nvPr>
        </p:nvSpPr>
        <p:spPr>
          <a:xfrm>
            <a:off x="1217140" y="582153"/>
            <a:ext cx="6590700" cy="664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2700"/>
              <a:buFont typeface="Arial"/>
              <a:buNone/>
              <a:defRPr sz="27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207" name="Google Shape;207;p40" descr="Et bilde som inneholder Font, Grafikk, grafisk design, skjermbilde&#10;&#10;KI-generert innhold kan være feil."/>
          <p:cNvPicPr preferRelativeResize="0"/>
          <p:nvPr/>
        </p:nvPicPr>
        <p:blipFill rotWithShape="1">
          <a:blip r:embed="rId3">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tel og bilde">
  <p:cSld name="Tittel og bilde">
    <p:spTree>
      <p:nvGrpSpPr>
        <p:cNvPr id="1" name="Shape 208"/>
        <p:cNvGrpSpPr/>
        <p:nvPr/>
      </p:nvGrpSpPr>
      <p:grpSpPr>
        <a:xfrm>
          <a:off x="0" y="0"/>
          <a:ext cx="0" cy="0"/>
          <a:chOff x="0" y="0"/>
          <a:chExt cx="0" cy="0"/>
        </a:xfrm>
      </p:grpSpPr>
      <p:sp>
        <p:nvSpPr>
          <p:cNvPr id="209" name="Google Shape;209;p41"/>
          <p:cNvSpPr>
            <a:spLocks noGrp="1"/>
          </p:cNvSpPr>
          <p:nvPr>
            <p:ph type="pic" idx="2"/>
          </p:nvPr>
        </p:nvSpPr>
        <p:spPr>
          <a:xfrm>
            <a:off x="639226" y="1226806"/>
            <a:ext cx="7377300" cy="3439500"/>
          </a:xfrm>
          <a:prstGeom prst="rect">
            <a:avLst/>
          </a:prstGeom>
          <a:noFill/>
          <a:ln>
            <a:noFill/>
          </a:ln>
        </p:spPr>
      </p:sp>
      <p:sp>
        <p:nvSpPr>
          <p:cNvPr id="210" name="Google Shape;210;p41"/>
          <p:cNvSpPr txBox="1">
            <a:spLocks noGrp="1"/>
          </p:cNvSpPr>
          <p:nvPr>
            <p:ph type="title"/>
          </p:nvPr>
        </p:nvSpPr>
        <p:spPr>
          <a:xfrm>
            <a:off x="639226" y="332084"/>
            <a:ext cx="7351500" cy="6915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700"/>
              <a:buFont typeface="Arial"/>
              <a:buNone/>
              <a:defRPr sz="27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1" name="Google Shape;211;p41"/>
          <p:cNvSpPr txBox="1"/>
          <p:nvPr/>
        </p:nvSpPr>
        <p:spPr>
          <a:xfrm>
            <a:off x="5432764" y="4666059"/>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212" name="Google Shape;212;p41" descr="Et bilde som inneholder Font, Grafikk, grafisk design, skjermbilde&#10;&#10;KI-generert innhold kan være feil."/>
          <p:cNvPicPr preferRelativeResize="0"/>
          <p:nvPr/>
        </p:nvPicPr>
        <p:blipFill rotWithShape="1">
          <a:blip r:embed="rId2">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tel og 2 bilder ">
  <p:cSld name="Tittel og 2 bilder ">
    <p:spTree>
      <p:nvGrpSpPr>
        <p:cNvPr id="1" name="Shape 213"/>
        <p:cNvGrpSpPr/>
        <p:nvPr/>
      </p:nvGrpSpPr>
      <p:grpSpPr>
        <a:xfrm>
          <a:off x="0" y="0"/>
          <a:ext cx="0" cy="0"/>
          <a:chOff x="0" y="0"/>
          <a:chExt cx="0" cy="0"/>
        </a:xfrm>
      </p:grpSpPr>
      <p:sp>
        <p:nvSpPr>
          <p:cNvPr id="214" name="Google Shape;214;p4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5" name="Google Shape;215;p42"/>
          <p:cNvSpPr>
            <a:spLocks noGrp="1"/>
          </p:cNvSpPr>
          <p:nvPr>
            <p:ph type="pic" idx="2"/>
          </p:nvPr>
        </p:nvSpPr>
        <p:spPr>
          <a:xfrm>
            <a:off x="4572000" y="1316809"/>
            <a:ext cx="3930300" cy="3366600"/>
          </a:xfrm>
          <a:prstGeom prst="rect">
            <a:avLst/>
          </a:prstGeom>
          <a:noFill/>
          <a:ln>
            <a:noFill/>
          </a:ln>
        </p:spPr>
      </p:sp>
      <p:sp>
        <p:nvSpPr>
          <p:cNvPr id="216" name="Google Shape;216;p42"/>
          <p:cNvSpPr>
            <a:spLocks noGrp="1"/>
          </p:cNvSpPr>
          <p:nvPr>
            <p:ph type="pic" idx="3"/>
          </p:nvPr>
        </p:nvSpPr>
        <p:spPr>
          <a:xfrm>
            <a:off x="641739" y="1316809"/>
            <a:ext cx="3930300" cy="3366600"/>
          </a:xfrm>
          <a:prstGeom prst="rect">
            <a:avLst/>
          </a:prstGeom>
          <a:noFill/>
          <a:ln>
            <a:noFill/>
          </a:ln>
        </p:spPr>
      </p:sp>
      <p:sp>
        <p:nvSpPr>
          <p:cNvPr id="217" name="Google Shape;217;p42"/>
          <p:cNvSpPr txBox="1">
            <a:spLocks noGrp="1"/>
          </p:cNvSpPr>
          <p:nvPr>
            <p:ph type="body" idx="1"/>
          </p:nvPr>
        </p:nvSpPr>
        <p:spPr>
          <a:xfrm>
            <a:off x="641739" y="4709464"/>
            <a:ext cx="7860600" cy="134100"/>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SzPts val="700"/>
              <a:buNone/>
              <a:defRPr sz="700">
                <a:solidFill>
                  <a:schemeClr val="dk1"/>
                </a:solidFill>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iste side">
  <p:cSld name="Siste side">
    <p:spTree>
      <p:nvGrpSpPr>
        <p:cNvPr id="1" name="Shape 218"/>
        <p:cNvGrpSpPr/>
        <p:nvPr/>
      </p:nvGrpSpPr>
      <p:grpSpPr>
        <a:xfrm>
          <a:off x="0" y="0"/>
          <a:ext cx="0" cy="0"/>
          <a:chOff x="0" y="0"/>
          <a:chExt cx="0" cy="0"/>
        </a:xfrm>
      </p:grpSpPr>
      <p:sp>
        <p:nvSpPr>
          <p:cNvPr id="219" name="Google Shape;219;p43"/>
          <p:cNvSpPr/>
          <p:nvPr/>
        </p:nvSpPr>
        <p:spPr>
          <a:xfrm>
            <a:off x="0" y="0"/>
            <a:ext cx="9144000" cy="4200600"/>
          </a:xfrm>
          <a:prstGeom prst="rect">
            <a:avLst/>
          </a:prstGeom>
          <a:solidFill>
            <a:srgbClr val="E4D6D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0" name="Google Shape;220;p43"/>
          <p:cNvSpPr txBox="1">
            <a:spLocks noGrp="1"/>
          </p:cNvSpPr>
          <p:nvPr>
            <p:ph type="title"/>
          </p:nvPr>
        </p:nvSpPr>
        <p:spPr>
          <a:xfrm>
            <a:off x="628650" y="1220545"/>
            <a:ext cx="7886700" cy="8073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dk1"/>
              </a:buClr>
              <a:buSzPts val="2700"/>
              <a:buFont typeface="Arial"/>
              <a:buNone/>
              <a:defRPr sz="2700" b="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221" name="Google Shape;221;p43" descr="Et bilde som inneholder symbol, logo, Grafikk&#10;&#10;Automatisk generert beskrivelse"/>
          <p:cNvPicPr preferRelativeResize="0"/>
          <p:nvPr/>
        </p:nvPicPr>
        <p:blipFill rotWithShape="1">
          <a:blip r:embed="rId2">
            <a:alphaModFix/>
          </a:blip>
          <a:srcRect/>
          <a:stretch/>
        </p:blipFill>
        <p:spPr>
          <a:xfrm>
            <a:off x="3069020" y="4534619"/>
            <a:ext cx="698994" cy="243482"/>
          </a:xfrm>
          <a:prstGeom prst="rect">
            <a:avLst/>
          </a:prstGeom>
          <a:noFill/>
          <a:ln>
            <a:noFill/>
          </a:ln>
        </p:spPr>
      </p:pic>
      <p:pic>
        <p:nvPicPr>
          <p:cNvPr id="222" name="Google Shape;222;p43" descr="Et bilde som inneholder flagg, tekst, symbol&#10;&#10;Automatisk generert beskrivelse"/>
          <p:cNvPicPr preferRelativeResize="0"/>
          <p:nvPr/>
        </p:nvPicPr>
        <p:blipFill rotWithShape="1">
          <a:blip r:embed="rId3">
            <a:alphaModFix/>
          </a:blip>
          <a:srcRect/>
          <a:stretch/>
        </p:blipFill>
        <p:spPr>
          <a:xfrm>
            <a:off x="2060708" y="4420353"/>
            <a:ext cx="787644" cy="424589"/>
          </a:xfrm>
          <a:prstGeom prst="rect">
            <a:avLst/>
          </a:prstGeom>
          <a:noFill/>
          <a:ln>
            <a:noFill/>
          </a:ln>
        </p:spPr>
      </p:pic>
      <p:pic>
        <p:nvPicPr>
          <p:cNvPr id="223" name="Google Shape;223;p43" descr="Et bilde som inneholder logo, Grafikk, Font, symbol&#10;&#10;Automatisk generert beskrivelse"/>
          <p:cNvPicPr preferRelativeResize="0"/>
          <p:nvPr/>
        </p:nvPicPr>
        <p:blipFill rotWithShape="1">
          <a:blip r:embed="rId4">
            <a:alphaModFix/>
          </a:blip>
          <a:srcRect/>
          <a:stretch/>
        </p:blipFill>
        <p:spPr>
          <a:xfrm>
            <a:off x="1182238" y="4534619"/>
            <a:ext cx="684335" cy="247019"/>
          </a:xfrm>
          <a:prstGeom prst="rect">
            <a:avLst/>
          </a:prstGeom>
          <a:noFill/>
          <a:ln>
            <a:noFill/>
          </a:ln>
        </p:spPr>
      </p:pic>
      <p:pic>
        <p:nvPicPr>
          <p:cNvPr id="224" name="Google Shape;224;p43" descr="Et bilde som inneholder Font, logo, Grafikk, tekst&#10;&#10;Automatisk generert beskrivelse"/>
          <p:cNvPicPr preferRelativeResize="0"/>
          <p:nvPr/>
        </p:nvPicPr>
        <p:blipFill rotWithShape="1">
          <a:blip r:embed="rId5">
            <a:alphaModFix/>
          </a:blip>
          <a:srcRect/>
          <a:stretch/>
        </p:blipFill>
        <p:spPr>
          <a:xfrm>
            <a:off x="249023" y="4534619"/>
            <a:ext cx="692725" cy="243481"/>
          </a:xfrm>
          <a:prstGeom prst="rect">
            <a:avLst/>
          </a:prstGeom>
          <a:noFill/>
          <a:ln>
            <a:noFill/>
          </a:ln>
        </p:spPr>
      </p:pic>
      <p:pic>
        <p:nvPicPr>
          <p:cNvPr id="225" name="Google Shape;225;p43" descr="Et bilde som inneholder Grafikk, symbol, logo, grafisk design&#10;&#10;Automatisk generert beskrivelse"/>
          <p:cNvPicPr preferRelativeResize="0"/>
          <p:nvPr/>
        </p:nvPicPr>
        <p:blipFill rotWithShape="1">
          <a:blip r:embed="rId6">
            <a:alphaModFix/>
          </a:blip>
          <a:srcRect/>
          <a:stretch/>
        </p:blipFill>
        <p:spPr>
          <a:xfrm>
            <a:off x="4886969" y="4534619"/>
            <a:ext cx="606667" cy="248400"/>
          </a:xfrm>
          <a:prstGeom prst="rect">
            <a:avLst/>
          </a:prstGeom>
          <a:noFill/>
          <a:ln>
            <a:noFill/>
          </a:ln>
        </p:spPr>
      </p:pic>
      <p:pic>
        <p:nvPicPr>
          <p:cNvPr id="226" name="Google Shape;226;p43" descr="Et bilde som inneholder silhuett, skygge&#10;&#10;Automatisk generert beskrivelse med lav konfidens"/>
          <p:cNvPicPr preferRelativeResize="0"/>
          <p:nvPr/>
        </p:nvPicPr>
        <p:blipFill rotWithShape="1">
          <a:blip r:embed="rId7">
            <a:alphaModFix/>
          </a:blip>
          <a:srcRect/>
          <a:stretch/>
        </p:blipFill>
        <p:spPr>
          <a:xfrm>
            <a:off x="3967313" y="4534619"/>
            <a:ext cx="754381" cy="245646"/>
          </a:xfrm>
          <a:prstGeom prst="rect">
            <a:avLst/>
          </a:prstGeom>
          <a:noFill/>
          <a:ln>
            <a:noFill/>
          </a:ln>
        </p:spPr>
      </p:pic>
      <p:pic>
        <p:nvPicPr>
          <p:cNvPr id="227" name="Google Shape;227;p43" descr="Et bilde som inneholder Grafikk, skjermbilde, Font, logo&#10;&#10;Automatisk generert beskrivelse"/>
          <p:cNvPicPr preferRelativeResize="0"/>
          <p:nvPr/>
        </p:nvPicPr>
        <p:blipFill rotWithShape="1">
          <a:blip r:embed="rId8">
            <a:alphaModFix/>
          </a:blip>
          <a:srcRect/>
          <a:stretch/>
        </p:blipFill>
        <p:spPr>
          <a:xfrm>
            <a:off x="6803037" y="4556833"/>
            <a:ext cx="560508" cy="133588"/>
          </a:xfrm>
          <a:prstGeom prst="rect">
            <a:avLst/>
          </a:prstGeom>
          <a:noFill/>
          <a:ln>
            <a:noFill/>
          </a:ln>
        </p:spPr>
      </p:pic>
      <p:pic>
        <p:nvPicPr>
          <p:cNvPr id="228" name="Google Shape;228;p43"/>
          <p:cNvPicPr preferRelativeResize="0"/>
          <p:nvPr/>
        </p:nvPicPr>
        <p:blipFill rotWithShape="1">
          <a:blip r:embed="rId9">
            <a:alphaModFix/>
          </a:blip>
          <a:srcRect/>
          <a:stretch/>
        </p:blipFill>
        <p:spPr>
          <a:xfrm>
            <a:off x="8471381" y="4534619"/>
            <a:ext cx="450969" cy="450079"/>
          </a:xfrm>
          <a:prstGeom prst="rect">
            <a:avLst/>
          </a:prstGeom>
          <a:noFill/>
          <a:ln>
            <a:noFill/>
          </a:ln>
        </p:spPr>
      </p:pic>
      <p:pic>
        <p:nvPicPr>
          <p:cNvPr id="229" name="Google Shape;229;p43" descr="Et bilde som inneholder sort, mørke&#10;&#10;Automatisk generert beskrivelse"/>
          <p:cNvPicPr preferRelativeResize="0"/>
          <p:nvPr/>
        </p:nvPicPr>
        <p:blipFill rotWithShape="1">
          <a:blip r:embed="rId10">
            <a:alphaModFix/>
          </a:blip>
          <a:srcRect/>
          <a:stretch/>
        </p:blipFill>
        <p:spPr>
          <a:xfrm>
            <a:off x="7603475" y="4556062"/>
            <a:ext cx="716574" cy="165761"/>
          </a:xfrm>
          <a:prstGeom prst="rect">
            <a:avLst/>
          </a:prstGeom>
          <a:noFill/>
          <a:ln>
            <a:noFill/>
          </a:ln>
        </p:spPr>
      </p:pic>
      <p:pic>
        <p:nvPicPr>
          <p:cNvPr id="230" name="Google Shape;230;p43" descr="Et bilde som inneholder Font, Grafikk, logo, tekst&#10;&#10;Automatisk generert beskrivelse"/>
          <p:cNvPicPr preferRelativeResize="0"/>
          <p:nvPr/>
        </p:nvPicPr>
        <p:blipFill rotWithShape="1">
          <a:blip r:embed="rId11">
            <a:alphaModFix/>
          </a:blip>
          <a:srcRect/>
          <a:stretch/>
        </p:blipFill>
        <p:spPr>
          <a:xfrm>
            <a:off x="5565829" y="4534619"/>
            <a:ext cx="1107731" cy="384867"/>
          </a:xfrm>
          <a:prstGeom prst="rect">
            <a:avLst/>
          </a:prstGeom>
          <a:noFill/>
          <a:ln>
            <a:noFill/>
          </a:ln>
        </p:spPr>
      </p:pic>
      <p:sp>
        <p:nvSpPr>
          <p:cNvPr id="231" name="Google Shape;231;p43"/>
          <p:cNvSpPr txBox="1">
            <a:spLocks noGrp="1"/>
          </p:cNvSpPr>
          <p:nvPr>
            <p:ph type="body" idx="1"/>
          </p:nvPr>
        </p:nvSpPr>
        <p:spPr>
          <a:xfrm>
            <a:off x="2599177" y="2070273"/>
            <a:ext cx="4606500" cy="4902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SzPts val="1400"/>
              <a:buNone/>
              <a:defRPr sz="14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pic>
        <p:nvPicPr>
          <p:cNvPr id="232" name="Google Shape;232;p43" descr="Et bilde som inneholder Font, Grafikk, grafisk design, skjermbilde&#10;&#10;KI-generert innhold kan være feil."/>
          <p:cNvPicPr preferRelativeResize="0"/>
          <p:nvPr/>
        </p:nvPicPr>
        <p:blipFill rotWithShape="1">
          <a:blip r:embed="rId12">
            <a:alphaModFix/>
          </a:blip>
          <a:srcRect/>
          <a:stretch/>
        </p:blipFill>
        <p:spPr>
          <a:xfrm>
            <a:off x="3861790" y="2762569"/>
            <a:ext cx="1719809" cy="123571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_Forside 2">
  <p:cSld name="2_Forside 2">
    <p:spTree>
      <p:nvGrpSpPr>
        <p:cNvPr id="1" name="Shape 233"/>
        <p:cNvGrpSpPr/>
        <p:nvPr/>
      </p:nvGrpSpPr>
      <p:grpSpPr>
        <a:xfrm>
          <a:off x="0" y="0"/>
          <a:ext cx="0" cy="0"/>
          <a:chOff x="0" y="0"/>
          <a:chExt cx="0" cy="0"/>
        </a:xfrm>
      </p:grpSpPr>
      <p:sp>
        <p:nvSpPr>
          <p:cNvPr id="234" name="Google Shape;234;p44"/>
          <p:cNvSpPr/>
          <p:nvPr/>
        </p:nvSpPr>
        <p:spPr>
          <a:xfrm>
            <a:off x="571960" y="1153813"/>
            <a:ext cx="4173000" cy="3778800"/>
          </a:xfrm>
          <a:prstGeom prst="rect">
            <a:avLst/>
          </a:prstGeom>
          <a:solidFill>
            <a:srgbClr val="E5D6E0">
              <a:alpha val="4902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5" name="Google Shape;235;p44"/>
          <p:cNvSpPr>
            <a:spLocks noGrp="1"/>
          </p:cNvSpPr>
          <p:nvPr>
            <p:ph type="pic" idx="2"/>
          </p:nvPr>
        </p:nvSpPr>
        <p:spPr>
          <a:xfrm>
            <a:off x="5097163" y="1051360"/>
            <a:ext cx="3901200" cy="3871200"/>
          </a:xfrm>
          <a:prstGeom prst="rect">
            <a:avLst/>
          </a:prstGeom>
          <a:noFill/>
          <a:ln>
            <a:noFill/>
          </a:ln>
        </p:spPr>
      </p:sp>
      <p:sp>
        <p:nvSpPr>
          <p:cNvPr id="236" name="Google Shape;236;p44"/>
          <p:cNvSpPr txBox="1">
            <a:spLocks noGrp="1"/>
          </p:cNvSpPr>
          <p:nvPr>
            <p:ph type="body" idx="1"/>
          </p:nvPr>
        </p:nvSpPr>
        <p:spPr>
          <a:xfrm>
            <a:off x="641739" y="2843378"/>
            <a:ext cx="3881100" cy="4902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37" name="Google Shape;237;p44"/>
          <p:cNvSpPr txBox="1">
            <a:spLocks noGrp="1"/>
          </p:cNvSpPr>
          <p:nvPr>
            <p:ph type="title"/>
          </p:nvPr>
        </p:nvSpPr>
        <p:spPr>
          <a:xfrm>
            <a:off x="641739" y="1640140"/>
            <a:ext cx="40605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38" name="Google Shape;238;p44"/>
          <p:cNvSpPr txBox="1"/>
          <p:nvPr/>
        </p:nvSpPr>
        <p:spPr>
          <a:xfrm>
            <a:off x="641739" y="4555501"/>
            <a:ext cx="1186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sp>
        <p:nvSpPr>
          <p:cNvPr id="239" name="Google Shape;239;p44"/>
          <p:cNvSpPr txBox="1"/>
          <p:nvPr/>
        </p:nvSpPr>
        <p:spPr>
          <a:xfrm>
            <a:off x="6405282" y="4922783"/>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240" name="Google Shape;240;p44" descr="Et bilde som inneholder Font, Grafikk, grafisk design, skjermbilde&#10;&#10;KI-generert innhold kan være feil."/>
          <p:cNvPicPr preferRelativeResize="0"/>
          <p:nvPr/>
        </p:nvPicPr>
        <p:blipFill rotWithShape="1">
          <a:blip r:embed="rId2">
            <a:alphaModFix/>
          </a:blip>
          <a:srcRect/>
          <a:stretch/>
        </p:blipFill>
        <p:spPr>
          <a:xfrm>
            <a:off x="571960" y="263914"/>
            <a:ext cx="1095930" cy="787446"/>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Forside 3">
  <p:cSld name="1_Forside 3">
    <p:spTree>
      <p:nvGrpSpPr>
        <p:cNvPr id="1" name="Shape 241"/>
        <p:cNvGrpSpPr/>
        <p:nvPr/>
      </p:nvGrpSpPr>
      <p:grpSpPr>
        <a:xfrm>
          <a:off x="0" y="0"/>
          <a:ext cx="0" cy="0"/>
          <a:chOff x="0" y="0"/>
          <a:chExt cx="0" cy="0"/>
        </a:xfrm>
      </p:grpSpPr>
      <p:sp>
        <p:nvSpPr>
          <p:cNvPr id="242" name="Google Shape;242;p45"/>
          <p:cNvSpPr/>
          <p:nvPr/>
        </p:nvSpPr>
        <p:spPr>
          <a:xfrm>
            <a:off x="255493" y="202266"/>
            <a:ext cx="8633100" cy="4739100"/>
          </a:xfrm>
          <a:prstGeom prst="rect">
            <a:avLst/>
          </a:prstGeom>
          <a:solidFill>
            <a:srgbClr val="E4D6DF">
              <a:alpha val="4392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3" name="Google Shape;243;p45"/>
          <p:cNvSpPr txBox="1">
            <a:spLocks noGrp="1"/>
          </p:cNvSpPr>
          <p:nvPr>
            <p:ph type="body" idx="1"/>
          </p:nvPr>
        </p:nvSpPr>
        <p:spPr>
          <a:xfrm>
            <a:off x="1470767" y="3732258"/>
            <a:ext cx="3981300" cy="4902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44" name="Google Shape;244;p45"/>
          <p:cNvSpPr txBox="1">
            <a:spLocks noGrp="1"/>
          </p:cNvSpPr>
          <p:nvPr>
            <p:ph type="title"/>
          </p:nvPr>
        </p:nvSpPr>
        <p:spPr>
          <a:xfrm>
            <a:off x="1470767" y="2657635"/>
            <a:ext cx="60009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5" name="Google Shape;245;p45"/>
          <p:cNvSpPr txBox="1"/>
          <p:nvPr/>
        </p:nvSpPr>
        <p:spPr>
          <a:xfrm>
            <a:off x="1470767" y="4574102"/>
            <a:ext cx="1735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pic>
        <p:nvPicPr>
          <p:cNvPr id="246" name="Google Shape;246;p45" descr="Et bilde som inneholder Font, Grafikk, grafisk design, skjermbilde&#10;&#10;KI-generert innhold kan være feil."/>
          <p:cNvPicPr preferRelativeResize="0"/>
          <p:nvPr/>
        </p:nvPicPr>
        <p:blipFill rotWithShape="1">
          <a:blip r:embed="rId2">
            <a:alphaModFix/>
          </a:blip>
          <a:srcRect/>
          <a:stretch/>
        </p:blipFill>
        <p:spPr>
          <a:xfrm>
            <a:off x="690166" y="538417"/>
            <a:ext cx="2209916" cy="1587866"/>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Forside 4">
  <p:cSld name="1_Forside 4">
    <p:spTree>
      <p:nvGrpSpPr>
        <p:cNvPr id="1" name="Shape 247"/>
        <p:cNvGrpSpPr/>
        <p:nvPr/>
      </p:nvGrpSpPr>
      <p:grpSpPr>
        <a:xfrm>
          <a:off x="0" y="0"/>
          <a:ext cx="0" cy="0"/>
          <a:chOff x="0" y="0"/>
          <a:chExt cx="0" cy="0"/>
        </a:xfrm>
      </p:grpSpPr>
      <p:sp>
        <p:nvSpPr>
          <p:cNvPr id="248" name="Google Shape;248;p46"/>
          <p:cNvSpPr/>
          <p:nvPr/>
        </p:nvSpPr>
        <p:spPr>
          <a:xfrm>
            <a:off x="255493" y="242607"/>
            <a:ext cx="8633100" cy="4739100"/>
          </a:xfrm>
          <a:prstGeom prst="rect">
            <a:avLst/>
          </a:prstGeom>
          <a:solidFill>
            <a:srgbClr val="E4D6DF">
              <a:alpha val="2392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49" name="Google Shape;249;p46" descr="Et bilde som inneholder logo, symbol, Grafikk, Font&#10;&#10;Automatisk generert beskrivelse"/>
          <p:cNvPicPr preferRelativeResize="0"/>
          <p:nvPr/>
        </p:nvPicPr>
        <p:blipFill rotWithShape="1">
          <a:blip r:embed="rId2">
            <a:alphaModFix/>
          </a:blip>
          <a:srcRect/>
          <a:stretch/>
        </p:blipFill>
        <p:spPr>
          <a:xfrm>
            <a:off x="6815372" y="1523668"/>
            <a:ext cx="2003628" cy="3782853"/>
          </a:xfrm>
          <a:prstGeom prst="rect">
            <a:avLst/>
          </a:prstGeom>
          <a:noFill/>
          <a:ln>
            <a:noFill/>
          </a:ln>
        </p:spPr>
      </p:pic>
      <p:sp>
        <p:nvSpPr>
          <p:cNvPr id="250" name="Google Shape;250;p46"/>
          <p:cNvSpPr txBox="1">
            <a:spLocks noGrp="1"/>
          </p:cNvSpPr>
          <p:nvPr>
            <p:ph type="body" idx="1"/>
          </p:nvPr>
        </p:nvSpPr>
        <p:spPr>
          <a:xfrm>
            <a:off x="1457319" y="3732258"/>
            <a:ext cx="3981300" cy="4902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500"/>
              <a:buNone/>
              <a:defRPr sz="15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51" name="Google Shape;251;p46"/>
          <p:cNvSpPr txBox="1">
            <a:spLocks noGrp="1"/>
          </p:cNvSpPr>
          <p:nvPr>
            <p:ph type="title"/>
          </p:nvPr>
        </p:nvSpPr>
        <p:spPr>
          <a:xfrm>
            <a:off x="1457319" y="2657635"/>
            <a:ext cx="55353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2" name="Google Shape;252;p46"/>
          <p:cNvSpPr txBox="1"/>
          <p:nvPr/>
        </p:nvSpPr>
        <p:spPr>
          <a:xfrm>
            <a:off x="1457319" y="4574102"/>
            <a:ext cx="1735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pic>
        <p:nvPicPr>
          <p:cNvPr id="253" name="Google Shape;253;p46" descr="Et bilde som inneholder Font, Grafikk, grafisk design, skjermbilde&#10;&#10;KI-generert innhold kan være feil."/>
          <p:cNvPicPr preferRelativeResize="0"/>
          <p:nvPr/>
        </p:nvPicPr>
        <p:blipFill rotWithShape="1">
          <a:blip r:embed="rId3">
            <a:alphaModFix/>
          </a:blip>
          <a:srcRect/>
          <a:stretch/>
        </p:blipFill>
        <p:spPr>
          <a:xfrm>
            <a:off x="690166" y="538417"/>
            <a:ext cx="2209916" cy="1587866"/>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Tittel og innhold med bilde">
  <p:cSld name="1_Tittel og innhold med bilde">
    <p:spTree>
      <p:nvGrpSpPr>
        <p:cNvPr id="1" name="Shape 254"/>
        <p:cNvGrpSpPr/>
        <p:nvPr/>
      </p:nvGrpSpPr>
      <p:grpSpPr>
        <a:xfrm>
          <a:off x="0" y="0"/>
          <a:ext cx="0" cy="0"/>
          <a:chOff x="0" y="0"/>
          <a:chExt cx="0" cy="0"/>
        </a:xfrm>
      </p:grpSpPr>
      <p:sp>
        <p:nvSpPr>
          <p:cNvPr id="255" name="Google Shape;255;p47"/>
          <p:cNvSpPr txBox="1">
            <a:spLocks noGrp="1"/>
          </p:cNvSpPr>
          <p:nvPr>
            <p:ph type="title"/>
          </p:nvPr>
        </p:nvSpPr>
        <p:spPr>
          <a:xfrm>
            <a:off x="1199340" y="557633"/>
            <a:ext cx="6000900" cy="664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C99700"/>
              </a:buClr>
              <a:buSzPts val="2700"/>
              <a:buFont typeface="Arial"/>
              <a:buNone/>
              <a:defRPr sz="2700">
                <a:solidFill>
                  <a:srgbClr val="C9970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56" name="Google Shape;256;p47"/>
          <p:cNvSpPr txBox="1">
            <a:spLocks noGrp="1"/>
          </p:cNvSpPr>
          <p:nvPr>
            <p:ph type="body" idx="1"/>
          </p:nvPr>
        </p:nvSpPr>
        <p:spPr>
          <a:xfrm>
            <a:off x="1199340" y="1293640"/>
            <a:ext cx="3481500" cy="33666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rgbClr val="C99700"/>
              </a:buClr>
              <a:buSzPts val="1500"/>
              <a:buChar char="•"/>
              <a:defRPr sz="1500"/>
            </a:lvl1pPr>
            <a:lvl2pPr marL="914400" lvl="1" indent="-317500" algn="l">
              <a:lnSpc>
                <a:spcPct val="90000"/>
              </a:lnSpc>
              <a:spcBef>
                <a:spcPts val="400"/>
              </a:spcBef>
              <a:spcAft>
                <a:spcPts val="0"/>
              </a:spcAft>
              <a:buClr>
                <a:srgbClr val="C99700"/>
              </a:buClr>
              <a:buSzPts val="1400"/>
              <a:buChar char="•"/>
              <a:defRPr sz="1400"/>
            </a:lvl2pPr>
            <a:lvl3pPr marL="1371600" lvl="2" indent="-311150" algn="l">
              <a:lnSpc>
                <a:spcPct val="90000"/>
              </a:lnSpc>
              <a:spcBef>
                <a:spcPts val="400"/>
              </a:spcBef>
              <a:spcAft>
                <a:spcPts val="0"/>
              </a:spcAft>
              <a:buClr>
                <a:schemeClr val="accent1"/>
              </a:buClr>
              <a:buSzPts val="1300"/>
              <a:buChar char="•"/>
              <a:defRPr/>
            </a:lvl3pPr>
            <a:lvl4pPr marL="1828800" lvl="3" indent="-298450" algn="l">
              <a:lnSpc>
                <a:spcPct val="90000"/>
              </a:lnSpc>
              <a:spcBef>
                <a:spcPts val="400"/>
              </a:spcBef>
              <a:spcAft>
                <a:spcPts val="0"/>
              </a:spcAft>
              <a:buClr>
                <a:schemeClr val="accent1"/>
              </a:buClr>
              <a:buSzPts val="1100"/>
              <a:buChar char="•"/>
              <a:defRPr/>
            </a:lvl4pPr>
            <a:lvl5pPr marL="2286000" lvl="4" indent="-298450" algn="l">
              <a:lnSpc>
                <a:spcPct val="90000"/>
              </a:lnSpc>
              <a:spcBef>
                <a:spcPts val="400"/>
              </a:spcBef>
              <a:spcAft>
                <a:spcPts val="0"/>
              </a:spcAft>
              <a:buClr>
                <a:schemeClr val="accent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57" name="Google Shape;257;p47"/>
          <p:cNvSpPr>
            <a:spLocks noGrp="1"/>
          </p:cNvSpPr>
          <p:nvPr>
            <p:ph type="pic" idx="2"/>
          </p:nvPr>
        </p:nvSpPr>
        <p:spPr>
          <a:xfrm>
            <a:off x="4767353" y="1293640"/>
            <a:ext cx="3930300" cy="3366600"/>
          </a:xfrm>
          <a:prstGeom prst="rect">
            <a:avLst/>
          </a:prstGeom>
          <a:noFill/>
          <a:ln>
            <a:noFill/>
          </a:ln>
        </p:spPr>
      </p:sp>
      <p:pic>
        <p:nvPicPr>
          <p:cNvPr id="258" name="Google Shape;258;p47" descr="Et bilde som inneholder gul, design&#10;&#10;KI-generert innhold kan være feil."/>
          <p:cNvPicPr preferRelativeResize="0"/>
          <p:nvPr/>
        </p:nvPicPr>
        <p:blipFill rotWithShape="1">
          <a:blip r:embed="rId2">
            <a:alphaModFix/>
          </a:blip>
          <a:srcRect/>
          <a:stretch/>
        </p:blipFill>
        <p:spPr>
          <a:xfrm>
            <a:off x="126658" y="3659591"/>
            <a:ext cx="980817" cy="1000532"/>
          </a:xfrm>
          <a:prstGeom prst="rect">
            <a:avLst/>
          </a:prstGeom>
          <a:noFill/>
          <a:ln>
            <a:noFill/>
          </a:ln>
        </p:spPr>
      </p:pic>
      <p:sp>
        <p:nvSpPr>
          <p:cNvPr id="259" name="Google Shape;259;p47"/>
          <p:cNvSpPr txBox="1"/>
          <p:nvPr/>
        </p:nvSpPr>
        <p:spPr>
          <a:xfrm>
            <a:off x="6113929" y="4711124"/>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260" name="Google Shape;260;p47" descr="Et bilde som inneholder Font, Grafikk, grafisk design, skjermbilde&#10;&#10;KI-generert innhold kan være feil."/>
          <p:cNvPicPr preferRelativeResize="0"/>
          <p:nvPr/>
        </p:nvPicPr>
        <p:blipFill rotWithShape="1">
          <a:blip r:embed="rId3">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Tittel og to tekstdeler">
  <p:cSld name="1_Tittel og to tekstdeler">
    <p:spTree>
      <p:nvGrpSpPr>
        <p:cNvPr id="1" name="Shape 261"/>
        <p:cNvGrpSpPr/>
        <p:nvPr/>
      </p:nvGrpSpPr>
      <p:grpSpPr>
        <a:xfrm>
          <a:off x="0" y="0"/>
          <a:ext cx="0" cy="0"/>
          <a:chOff x="0" y="0"/>
          <a:chExt cx="0" cy="0"/>
        </a:xfrm>
      </p:grpSpPr>
      <p:sp>
        <p:nvSpPr>
          <p:cNvPr id="262" name="Google Shape;262;p48"/>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dk1"/>
              </a:buClr>
              <a:buSzPts val="1500"/>
              <a:buChar char="•"/>
              <a:defRPr sz="1500"/>
            </a:lvl1pPr>
            <a:lvl2pPr marL="914400" lvl="1" indent="-317500" algn="l">
              <a:lnSpc>
                <a:spcPct val="90000"/>
              </a:lnSpc>
              <a:spcBef>
                <a:spcPts val="400"/>
              </a:spcBef>
              <a:spcAft>
                <a:spcPts val="0"/>
              </a:spcAft>
              <a:buClr>
                <a:schemeClr val="dk1"/>
              </a:buClr>
              <a:buSzPts val="1400"/>
              <a:buChar char="•"/>
              <a:defRPr sz="1400"/>
            </a:lvl2pPr>
            <a:lvl3pPr marL="1371600" lvl="2" indent="-311150" algn="l">
              <a:lnSpc>
                <a:spcPct val="90000"/>
              </a:lnSpc>
              <a:spcBef>
                <a:spcPts val="400"/>
              </a:spcBef>
              <a:spcAft>
                <a:spcPts val="0"/>
              </a:spcAft>
              <a:buClr>
                <a:schemeClr val="dk1"/>
              </a:buClr>
              <a:buSzPts val="1300"/>
              <a:buChar char="•"/>
              <a:defRPr/>
            </a:lvl3pPr>
            <a:lvl4pPr marL="1828800" lvl="3" indent="-298450" algn="l">
              <a:lnSpc>
                <a:spcPct val="90000"/>
              </a:lnSpc>
              <a:spcBef>
                <a:spcPts val="400"/>
              </a:spcBef>
              <a:spcAft>
                <a:spcPts val="0"/>
              </a:spcAft>
              <a:buClr>
                <a:schemeClr val="dk1"/>
              </a:buClr>
              <a:buSzPts val="1100"/>
              <a:buChar char="•"/>
              <a:defRPr/>
            </a:lvl4pPr>
            <a:lvl5pPr marL="2286000" lvl="4" indent="-298450" algn="l">
              <a:lnSpc>
                <a:spcPct val="90000"/>
              </a:lnSpc>
              <a:spcBef>
                <a:spcPts val="400"/>
              </a:spcBef>
              <a:spcAft>
                <a:spcPts val="0"/>
              </a:spcAft>
              <a:buClr>
                <a:schemeClr val="dk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63" name="Google Shape;263;p48"/>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dk1"/>
              </a:buClr>
              <a:buSzPts val="1500"/>
              <a:buChar char="•"/>
              <a:defRPr sz="1500"/>
            </a:lvl1pPr>
            <a:lvl2pPr marL="914400" lvl="1" indent="-317500" algn="l">
              <a:lnSpc>
                <a:spcPct val="90000"/>
              </a:lnSpc>
              <a:spcBef>
                <a:spcPts val="400"/>
              </a:spcBef>
              <a:spcAft>
                <a:spcPts val="0"/>
              </a:spcAft>
              <a:buClr>
                <a:schemeClr val="dk1"/>
              </a:buClr>
              <a:buSzPts val="1400"/>
              <a:buChar char="•"/>
              <a:defRPr sz="1400"/>
            </a:lvl2pPr>
            <a:lvl3pPr marL="1371600" lvl="2" indent="-311150" algn="l">
              <a:lnSpc>
                <a:spcPct val="90000"/>
              </a:lnSpc>
              <a:spcBef>
                <a:spcPts val="400"/>
              </a:spcBef>
              <a:spcAft>
                <a:spcPts val="0"/>
              </a:spcAft>
              <a:buClr>
                <a:schemeClr val="dk1"/>
              </a:buClr>
              <a:buSzPts val="1300"/>
              <a:buChar char="•"/>
              <a:defRPr/>
            </a:lvl3pPr>
            <a:lvl4pPr marL="1828800" lvl="3" indent="-298450" algn="l">
              <a:lnSpc>
                <a:spcPct val="90000"/>
              </a:lnSpc>
              <a:spcBef>
                <a:spcPts val="400"/>
              </a:spcBef>
              <a:spcAft>
                <a:spcPts val="0"/>
              </a:spcAft>
              <a:buClr>
                <a:schemeClr val="dk1"/>
              </a:buClr>
              <a:buSzPts val="1100"/>
              <a:buChar char="•"/>
              <a:defRPr/>
            </a:lvl4pPr>
            <a:lvl5pPr marL="2286000" lvl="4" indent="-298450" algn="l">
              <a:lnSpc>
                <a:spcPct val="90000"/>
              </a:lnSpc>
              <a:spcBef>
                <a:spcPts val="400"/>
              </a:spcBef>
              <a:spcAft>
                <a:spcPts val="0"/>
              </a:spcAft>
              <a:buClr>
                <a:schemeClr val="dk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64" name="Google Shape;264;p48"/>
          <p:cNvSpPr txBox="1">
            <a:spLocks noGrp="1"/>
          </p:cNvSpPr>
          <p:nvPr>
            <p:ph type="title"/>
          </p:nvPr>
        </p:nvSpPr>
        <p:spPr>
          <a:xfrm>
            <a:off x="628650" y="792401"/>
            <a:ext cx="7224600" cy="3924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2700"/>
              <a:buFont typeface="Arial"/>
              <a:buNone/>
              <a:defRPr sz="27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265" name="Google Shape;265;p48" descr="Et bilde som inneholder Font, Grafikk, grafisk design, skjermbilde&#10;&#10;KI-generert innhold kan være feil."/>
          <p:cNvPicPr preferRelativeResize="0"/>
          <p:nvPr/>
        </p:nvPicPr>
        <p:blipFill rotWithShape="1">
          <a:blip r:embed="rId2">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Tittel og innhold med to bilder">
  <p:cSld name="1_Tittel og innhold med to bilder">
    <p:spTree>
      <p:nvGrpSpPr>
        <p:cNvPr id="1" name="Shape 266"/>
        <p:cNvGrpSpPr/>
        <p:nvPr/>
      </p:nvGrpSpPr>
      <p:grpSpPr>
        <a:xfrm>
          <a:off x="0" y="0"/>
          <a:ext cx="0" cy="0"/>
          <a:chOff x="0" y="0"/>
          <a:chExt cx="0" cy="0"/>
        </a:xfrm>
      </p:grpSpPr>
      <p:sp>
        <p:nvSpPr>
          <p:cNvPr id="267" name="Google Shape;267;p49"/>
          <p:cNvSpPr txBox="1">
            <a:spLocks noGrp="1"/>
          </p:cNvSpPr>
          <p:nvPr>
            <p:ph type="title"/>
          </p:nvPr>
        </p:nvSpPr>
        <p:spPr>
          <a:xfrm>
            <a:off x="947321" y="743870"/>
            <a:ext cx="7031400" cy="3924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2700"/>
              <a:buFont typeface="Arial"/>
              <a:buNone/>
              <a:defRPr sz="2700">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8" name="Google Shape;268;p49"/>
          <p:cNvSpPr>
            <a:spLocks noGrp="1"/>
          </p:cNvSpPr>
          <p:nvPr>
            <p:ph type="pic" idx="2"/>
          </p:nvPr>
        </p:nvSpPr>
        <p:spPr>
          <a:xfrm>
            <a:off x="4686300" y="1342981"/>
            <a:ext cx="3930300" cy="1678800"/>
          </a:xfrm>
          <a:prstGeom prst="rect">
            <a:avLst/>
          </a:prstGeom>
          <a:noFill/>
          <a:ln>
            <a:noFill/>
          </a:ln>
        </p:spPr>
      </p:sp>
      <p:sp>
        <p:nvSpPr>
          <p:cNvPr id="269" name="Google Shape;269;p49"/>
          <p:cNvSpPr>
            <a:spLocks noGrp="1"/>
          </p:cNvSpPr>
          <p:nvPr>
            <p:ph type="pic" idx="3"/>
          </p:nvPr>
        </p:nvSpPr>
        <p:spPr>
          <a:xfrm>
            <a:off x="4686300" y="3087843"/>
            <a:ext cx="3930300" cy="1688700"/>
          </a:xfrm>
          <a:prstGeom prst="rect">
            <a:avLst/>
          </a:prstGeom>
          <a:noFill/>
          <a:ln>
            <a:noFill/>
          </a:ln>
        </p:spPr>
      </p:sp>
      <p:sp>
        <p:nvSpPr>
          <p:cNvPr id="270" name="Google Shape;270;p49"/>
          <p:cNvSpPr txBox="1"/>
          <p:nvPr/>
        </p:nvSpPr>
        <p:spPr>
          <a:xfrm>
            <a:off x="947321" y="1342981"/>
            <a:ext cx="3579900" cy="3563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no" sz="1500" b="0" i="0" u="none" strike="noStrike" cap="none">
                <a:solidFill>
                  <a:schemeClr val="dk1"/>
                </a:solidFill>
                <a:latin typeface="Arial"/>
                <a:ea typeface="Arial"/>
                <a:cs typeface="Arial"/>
                <a:sym typeface="Arial"/>
              </a:rPr>
              <a:t>Klikk for å legge inn tekst, eller klikk på ikonet under for å opprette tabell, diagram eller SmartArt.</a:t>
            </a:r>
            <a:endParaRPr sz="1100" b="0" i="0" u="none" strike="noStrike" cap="none">
              <a:solidFill>
                <a:srgbClr val="000000"/>
              </a:solidFill>
              <a:latin typeface="Arial"/>
              <a:ea typeface="Arial"/>
              <a:cs typeface="Arial"/>
              <a:sym typeface="Arial"/>
            </a:endParaRPr>
          </a:p>
          <a:p>
            <a:pPr marL="342900" marR="0" lvl="1"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342900" marR="0" lvl="1"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71" name="Google Shape;271;p49"/>
          <p:cNvSpPr txBox="1"/>
          <p:nvPr/>
        </p:nvSpPr>
        <p:spPr>
          <a:xfrm>
            <a:off x="6033247" y="4824689"/>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272" name="Google Shape;272;p49" descr="Et bilde som inneholder Font, Grafikk, grafisk design, skjermbilde&#10;&#10;KI-generert innhold kan være feil."/>
          <p:cNvPicPr preferRelativeResize="0"/>
          <p:nvPr/>
        </p:nvPicPr>
        <p:blipFill rotWithShape="1">
          <a:blip r:embed="rId2">
            <a:alphaModFix/>
          </a:blip>
          <a:srcRect/>
          <a:stretch/>
        </p:blipFill>
        <p:spPr>
          <a:xfrm>
            <a:off x="8016446" y="278000"/>
            <a:ext cx="903589" cy="649245"/>
          </a:xfrm>
          <a:prstGeom prst="rect">
            <a:avLst/>
          </a:prstGeom>
          <a:noFill/>
          <a:ln>
            <a:noFill/>
          </a:ln>
        </p:spPr>
      </p:pic>
      <p:pic>
        <p:nvPicPr>
          <p:cNvPr id="273" name="Google Shape;273;p49" descr="Et bilde som inneholder logo, symbol, Grafikk, Font&#10;&#10;Automatisk generert beskrivelse"/>
          <p:cNvPicPr preferRelativeResize="0"/>
          <p:nvPr/>
        </p:nvPicPr>
        <p:blipFill rotWithShape="1">
          <a:blip r:embed="rId3">
            <a:alphaModFix/>
          </a:blip>
          <a:srcRect/>
          <a:stretch/>
        </p:blipFill>
        <p:spPr>
          <a:xfrm>
            <a:off x="59659" y="2924369"/>
            <a:ext cx="1072306" cy="2024516"/>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itatside">
  <p:cSld name="Sitatside">
    <p:bg>
      <p:bgPr>
        <a:solidFill>
          <a:srgbClr val="E4D6DF"/>
        </a:solidFill>
        <a:effectLst/>
      </p:bgPr>
    </p:bg>
    <p:spTree>
      <p:nvGrpSpPr>
        <p:cNvPr id="1" name="Shape 274"/>
        <p:cNvGrpSpPr/>
        <p:nvPr/>
      </p:nvGrpSpPr>
      <p:grpSpPr>
        <a:xfrm>
          <a:off x="0" y="0"/>
          <a:ext cx="0" cy="0"/>
          <a:chOff x="0" y="0"/>
          <a:chExt cx="0" cy="0"/>
        </a:xfrm>
      </p:grpSpPr>
      <p:sp>
        <p:nvSpPr>
          <p:cNvPr id="275" name="Google Shape;275;p50"/>
          <p:cNvSpPr txBox="1">
            <a:spLocks noGrp="1"/>
          </p:cNvSpPr>
          <p:nvPr>
            <p:ph type="body" idx="1"/>
          </p:nvPr>
        </p:nvSpPr>
        <p:spPr>
          <a:xfrm>
            <a:off x="2278277" y="979981"/>
            <a:ext cx="4788300" cy="2564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accent1"/>
              </a:buClr>
              <a:buSzPts val="2700"/>
              <a:buNone/>
              <a:defRPr sz="2700" b="1"/>
            </a:lvl1pPr>
            <a:lvl2pPr marL="914400" lvl="1" indent="-311150" algn="l">
              <a:lnSpc>
                <a:spcPct val="90000"/>
              </a:lnSpc>
              <a:spcBef>
                <a:spcPts val="400"/>
              </a:spcBef>
              <a:spcAft>
                <a:spcPts val="0"/>
              </a:spcAft>
              <a:buClr>
                <a:schemeClr val="accent1"/>
              </a:buClr>
              <a:buSzPts val="1300"/>
              <a:buChar char="•"/>
              <a:defRPr/>
            </a:lvl2pPr>
            <a:lvl3pPr marL="1371600" lvl="2" indent="-311150" algn="l">
              <a:lnSpc>
                <a:spcPct val="90000"/>
              </a:lnSpc>
              <a:spcBef>
                <a:spcPts val="400"/>
              </a:spcBef>
              <a:spcAft>
                <a:spcPts val="0"/>
              </a:spcAft>
              <a:buClr>
                <a:schemeClr val="accent1"/>
              </a:buClr>
              <a:buSzPts val="1300"/>
              <a:buChar char="•"/>
              <a:defRPr/>
            </a:lvl3pPr>
            <a:lvl4pPr marL="1828800" lvl="3" indent="-298450" algn="l">
              <a:lnSpc>
                <a:spcPct val="90000"/>
              </a:lnSpc>
              <a:spcBef>
                <a:spcPts val="400"/>
              </a:spcBef>
              <a:spcAft>
                <a:spcPts val="0"/>
              </a:spcAft>
              <a:buClr>
                <a:schemeClr val="accent1"/>
              </a:buClr>
              <a:buSzPts val="1100"/>
              <a:buChar char="•"/>
              <a:defRPr/>
            </a:lvl4pPr>
            <a:lvl5pPr marL="2286000" lvl="4" indent="-298450" algn="l">
              <a:lnSpc>
                <a:spcPct val="90000"/>
              </a:lnSpc>
              <a:spcBef>
                <a:spcPts val="400"/>
              </a:spcBef>
              <a:spcAft>
                <a:spcPts val="0"/>
              </a:spcAft>
              <a:buClr>
                <a:schemeClr val="accent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76" name="Google Shape;276;p50" descr="Sitattegn"/>
          <p:cNvPicPr preferRelativeResize="0"/>
          <p:nvPr/>
        </p:nvPicPr>
        <p:blipFill rotWithShape="1">
          <a:blip r:embed="rId2">
            <a:alphaModFix/>
          </a:blip>
          <a:srcRect/>
          <a:stretch/>
        </p:blipFill>
        <p:spPr>
          <a:xfrm>
            <a:off x="688078" y="944360"/>
            <a:ext cx="1062979" cy="838757"/>
          </a:xfrm>
          <a:prstGeom prst="rect">
            <a:avLst/>
          </a:prstGeom>
          <a:noFill/>
          <a:ln>
            <a:noFill/>
          </a:ln>
        </p:spPr>
      </p:pic>
      <p:sp>
        <p:nvSpPr>
          <p:cNvPr id="277" name="Google Shape;277;p50"/>
          <p:cNvSpPr txBox="1">
            <a:spLocks noGrp="1"/>
          </p:cNvSpPr>
          <p:nvPr>
            <p:ph type="body" idx="2"/>
          </p:nvPr>
        </p:nvSpPr>
        <p:spPr>
          <a:xfrm>
            <a:off x="2232965" y="3892295"/>
            <a:ext cx="4665300" cy="519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500"/>
              <a:buNone/>
              <a:defRPr sz="1500"/>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78" name="Google Shape;278;p50" descr="Et bilde som inneholder Font, Grafikk, grafisk design, skjermbilde&#10;&#10;KI-generert innhold kan være feil."/>
          <p:cNvPicPr preferRelativeResize="0"/>
          <p:nvPr/>
        </p:nvPicPr>
        <p:blipFill rotWithShape="1">
          <a:blip r:embed="rId3">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lde over hele siden">
  <p:cSld name="Bilde over hele siden">
    <p:spTree>
      <p:nvGrpSpPr>
        <p:cNvPr id="1" name="Shape 279"/>
        <p:cNvGrpSpPr/>
        <p:nvPr/>
      </p:nvGrpSpPr>
      <p:grpSpPr>
        <a:xfrm>
          <a:off x="0" y="0"/>
          <a:ext cx="0" cy="0"/>
          <a:chOff x="0" y="0"/>
          <a:chExt cx="0" cy="0"/>
        </a:xfrm>
      </p:grpSpPr>
      <p:sp>
        <p:nvSpPr>
          <p:cNvPr id="280" name="Google Shape;280;p51"/>
          <p:cNvSpPr>
            <a:spLocks noGrp="1"/>
          </p:cNvSpPr>
          <p:nvPr>
            <p:ph type="pic" idx="2"/>
          </p:nvPr>
        </p:nvSpPr>
        <p:spPr>
          <a:xfrm>
            <a:off x="0" y="0"/>
            <a:ext cx="9144000" cy="5143500"/>
          </a:xfrm>
          <a:prstGeom prst="rect">
            <a:avLst/>
          </a:prstGeom>
          <a:noFill/>
          <a:ln>
            <a:noFill/>
          </a:ln>
        </p:spPr>
      </p:sp>
      <p:pic>
        <p:nvPicPr>
          <p:cNvPr id="281" name="Google Shape;281;p51" descr="Et bilde som inneholder person, klær, sko, utendørs&#10;&#10;Automatisk generert beskrivelse"/>
          <p:cNvPicPr preferRelativeResize="0"/>
          <p:nvPr/>
        </p:nvPicPr>
        <p:blipFill rotWithShape="1">
          <a:blip r:embed="rId2">
            <a:alphaModFix/>
          </a:blip>
          <a:srcRect/>
          <a:stretch/>
        </p:blipFill>
        <p:spPr>
          <a:xfrm>
            <a:off x="-1" y="0"/>
            <a:ext cx="9144000" cy="5143500"/>
          </a:xfrm>
          <a:prstGeom prst="rect">
            <a:avLst/>
          </a:prstGeom>
          <a:noFill/>
          <a:ln>
            <a:noFill/>
          </a:ln>
        </p:spPr>
      </p:pic>
      <p:sp>
        <p:nvSpPr>
          <p:cNvPr id="282" name="Google Shape;282;p51"/>
          <p:cNvSpPr txBox="1"/>
          <p:nvPr/>
        </p:nvSpPr>
        <p:spPr>
          <a:xfrm>
            <a:off x="8034617" y="4892942"/>
            <a:ext cx="11040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lt1"/>
                </a:solidFill>
                <a:latin typeface="Arial"/>
                <a:ea typeface="Arial"/>
                <a:cs typeface="Arial"/>
                <a:sym typeface="Arial"/>
              </a:rPr>
              <a:t>Foto: Navn Navnesen </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lde over hele siden 2">
  <p:cSld name="Bilde over hele siden 2">
    <p:spTree>
      <p:nvGrpSpPr>
        <p:cNvPr id="1" name="Shape 283"/>
        <p:cNvGrpSpPr/>
        <p:nvPr/>
      </p:nvGrpSpPr>
      <p:grpSpPr>
        <a:xfrm>
          <a:off x="0" y="0"/>
          <a:ext cx="0" cy="0"/>
          <a:chOff x="0" y="0"/>
          <a:chExt cx="0" cy="0"/>
        </a:xfrm>
      </p:grpSpPr>
      <p:sp>
        <p:nvSpPr>
          <p:cNvPr id="284" name="Google Shape;284;p52"/>
          <p:cNvSpPr>
            <a:spLocks noGrp="1"/>
          </p:cNvSpPr>
          <p:nvPr>
            <p:ph type="pic" idx="2"/>
          </p:nvPr>
        </p:nvSpPr>
        <p:spPr>
          <a:xfrm>
            <a:off x="0" y="0"/>
            <a:ext cx="9144000" cy="5143500"/>
          </a:xfrm>
          <a:prstGeom prst="rect">
            <a:avLst/>
          </a:prstGeom>
          <a:noFill/>
          <a:ln>
            <a:noFill/>
          </a:ln>
        </p:spPr>
      </p:sp>
      <p:sp>
        <p:nvSpPr>
          <p:cNvPr id="285" name="Google Shape;285;p52"/>
          <p:cNvSpPr txBox="1">
            <a:spLocks noGrp="1"/>
          </p:cNvSpPr>
          <p:nvPr>
            <p:ph type="body" idx="1"/>
          </p:nvPr>
        </p:nvSpPr>
        <p:spPr>
          <a:xfrm>
            <a:off x="4686293" y="4823764"/>
            <a:ext cx="3930300" cy="134100"/>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SzPts val="700"/>
              <a:buNone/>
              <a:defRPr sz="700">
                <a:solidFill>
                  <a:schemeClr val="dk1"/>
                </a:solidFill>
                <a:latin typeface="Arial"/>
                <a:ea typeface="Arial"/>
                <a:cs typeface="Arial"/>
                <a:sym typeface="Arial"/>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6"/>
        <p:cNvGrpSpPr/>
        <p:nvPr/>
      </p:nvGrpSpPr>
      <p:grpSpPr>
        <a:xfrm>
          <a:off x="0" y="0"/>
          <a:ext cx="0" cy="0"/>
          <a:chOff x="0" y="0"/>
          <a:chExt cx="0" cy="0"/>
        </a:xfrm>
      </p:grpSpPr>
      <p:sp>
        <p:nvSpPr>
          <p:cNvPr id="287" name="Google Shape;287;p53"/>
          <p:cNvSpPr txBox="1">
            <a:spLocks noGrp="1"/>
          </p:cNvSpPr>
          <p:nvPr>
            <p:ph type="ctrTitle"/>
          </p:nvPr>
        </p:nvSpPr>
        <p:spPr>
          <a:xfrm>
            <a:off x="311708" y="744575"/>
            <a:ext cx="8520600" cy="2052600"/>
          </a:xfrm>
          <a:prstGeom prst="rect">
            <a:avLst/>
          </a:prstGeom>
        </p:spPr>
        <p:txBody>
          <a:bodyPr spcFirstLastPara="1" wrap="square" lIns="68575" tIns="34275" rIns="68575" bIns="3427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88" name="Google Shape;288;p53"/>
          <p:cNvSpPr txBox="1">
            <a:spLocks noGrp="1"/>
          </p:cNvSpPr>
          <p:nvPr>
            <p:ph type="subTitle" idx="1"/>
          </p:nvPr>
        </p:nvSpPr>
        <p:spPr>
          <a:xfrm>
            <a:off x="311700" y="2834125"/>
            <a:ext cx="8520600" cy="792600"/>
          </a:xfrm>
          <a:prstGeom prst="rect">
            <a:avLst/>
          </a:prstGeom>
        </p:spPr>
        <p:txBody>
          <a:bodyPr spcFirstLastPara="1" wrap="square" lIns="68575" tIns="34275" rIns="68575" bIns="34275" anchor="t" anchorCtr="0">
            <a:normAutofit/>
          </a:bodyPr>
          <a:lstStyle>
            <a:lvl1pPr lvl="0" algn="ctr">
              <a:lnSpc>
                <a:spcPct val="100000"/>
              </a:lnSpc>
              <a:spcBef>
                <a:spcPts val="800"/>
              </a:spcBef>
              <a:spcAft>
                <a:spcPts val="0"/>
              </a:spcAft>
              <a:buSzPts val="2800"/>
              <a:buNone/>
              <a:defRPr sz="2800"/>
            </a:lvl1pPr>
            <a:lvl2pPr lvl="1" algn="ctr">
              <a:lnSpc>
                <a:spcPct val="100000"/>
              </a:lnSpc>
              <a:spcBef>
                <a:spcPts val="400"/>
              </a:spcBef>
              <a:spcAft>
                <a:spcPts val="0"/>
              </a:spcAft>
              <a:buSzPts val="2800"/>
              <a:buNone/>
              <a:defRPr sz="2800"/>
            </a:lvl2pPr>
            <a:lvl3pPr lvl="2" algn="ctr">
              <a:lnSpc>
                <a:spcPct val="100000"/>
              </a:lnSpc>
              <a:spcBef>
                <a:spcPts val="400"/>
              </a:spcBef>
              <a:spcAft>
                <a:spcPts val="0"/>
              </a:spcAft>
              <a:buSzPts val="2800"/>
              <a:buNone/>
              <a:defRPr sz="2800"/>
            </a:lvl3pPr>
            <a:lvl4pPr lvl="3" algn="ctr">
              <a:lnSpc>
                <a:spcPct val="100000"/>
              </a:lnSpc>
              <a:spcBef>
                <a:spcPts val="400"/>
              </a:spcBef>
              <a:spcAft>
                <a:spcPts val="0"/>
              </a:spcAft>
              <a:buSzPts val="2800"/>
              <a:buNone/>
              <a:defRPr sz="2800"/>
            </a:lvl4pPr>
            <a:lvl5pPr lvl="4" algn="ctr">
              <a:lnSpc>
                <a:spcPct val="100000"/>
              </a:lnSpc>
              <a:spcBef>
                <a:spcPts val="40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a:endParaRPr/>
          </a:p>
        </p:txBody>
      </p:sp>
      <p:sp>
        <p:nvSpPr>
          <p:cNvPr id="289" name="Google Shape;289;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sz="1400"/>
            </a:lvl1pPr>
            <a:lvl2pPr lvl="1">
              <a:buNone/>
              <a:defRPr sz="1400"/>
            </a:lvl2pPr>
            <a:lvl3pPr lvl="2">
              <a:buNone/>
              <a:defRPr sz="1400"/>
            </a:lvl3pPr>
            <a:lvl4pPr lvl="3">
              <a:buNone/>
              <a:defRPr sz="1400"/>
            </a:lvl4pPr>
            <a:lvl5pPr lvl="4">
              <a:buNone/>
              <a:defRPr sz="1400"/>
            </a:lvl5pPr>
            <a:lvl6pPr lvl="5">
              <a:buNone/>
              <a:defRPr sz="1400"/>
            </a:lvl6pPr>
            <a:lvl7pPr lvl="6">
              <a:buNone/>
              <a:defRPr sz="1400"/>
            </a:lvl7pPr>
            <a:lvl8pPr lvl="7">
              <a:buNone/>
              <a:defRPr sz="1400"/>
            </a:lvl8pPr>
            <a:lvl9pPr lvl="8">
              <a:buNone/>
              <a:defRPr sz="1400"/>
            </a:lvl9pPr>
          </a:lstStyle>
          <a:p>
            <a:pPr marL="0" lvl="0" indent="0" algn="l"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Forside">
  <p:cSld name="Forside">
    <p:spTree>
      <p:nvGrpSpPr>
        <p:cNvPr id="1" name="Shape 293"/>
        <p:cNvGrpSpPr/>
        <p:nvPr/>
      </p:nvGrpSpPr>
      <p:grpSpPr>
        <a:xfrm>
          <a:off x="0" y="0"/>
          <a:ext cx="0" cy="0"/>
          <a:chOff x="0" y="0"/>
          <a:chExt cx="0" cy="0"/>
        </a:xfrm>
      </p:grpSpPr>
      <p:pic>
        <p:nvPicPr>
          <p:cNvPr id="294" name="Google Shape;294;p55" descr="Et bilde som inneholder Grafikk, grafisk design, symbol, Font&#10;&#10;Automatisk generert beskrivelse"/>
          <p:cNvPicPr preferRelativeResize="0"/>
          <p:nvPr/>
        </p:nvPicPr>
        <p:blipFill rotWithShape="1">
          <a:blip r:embed="rId2">
            <a:alphaModFix/>
          </a:blip>
          <a:srcRect/>
          <a:stretch/>
        </p:blipFill>
        <p:spPr>
          <a:xfrm>
            <a:off x="5046328" y="411850"/>
            <a:ext cx="4113875" cy="4296951"/>
          </a:xfrm>
          <a:prstGeom prst="rect">
            <a:avLst/>
          </a:prstGeom>
          <a:noFill/>
          <a:ln>
            <a:noFill/>
          </a:ln>
        </p:spPr>
      </p:pic>
      <p:sp>
        <p:nvSpPr>
          <p:cNvPr id="295" name="Google Shape;295;p55"/>
          <p:cNvSpPr txBox="1">
            <a:spLocks noGrp="1"/>
          </p:cNvSpPr>
          <p:nvPr>
            <p:ph type="body" idx="1"/>
          </p:nvPr>
        </p:nvSpPr>
        <p:spPr>
          <a:xfrm>
            <a:off x="622932" y="3682057"/>
            <a:ext cx="3981300" cy="4902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96" name="Google Shape;296;p55"/>
          <p:cNvSpPr txBox="1">
            <a:spLocks noGrp="1"/>
          </p:cNvSpPr>
          <p:nvPr>
            <p:ph type="title"/>
          </p:nvPr>
        </p:nvSpPr>
        <p:spPr>
          <a:xfrm>
            <a:off x="622932" y="2607434"/>
            <a:ext cx="54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7" name="Google Shape;297;p55"/>
          <p:cNvSpPr txBox="1"/>
          <p:nvPr/>
        </p:nvSpPr>
        <p:spPr>
          <a:xfrm>
            <a:off x="622932" y="4523901"/>
            <a:ext cx="1735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pic>
        <p:nvPicPr>
          <p:cNvPr id="298" name="Google Shape;298;p55" descr="Et bilde som inneholder Font, Grafikk, grafisk design, skjermbilde&#10;&#10;KI-generert innhold kan være feil."/>
          <p:cNvPicPr preferRelativeResize="0"/>
          <p:nvPr/>
        </p:nvPicPr>
        <p:blipFill rotWithShape="1">
          <a:blip r:embed="rId3">
            <a:alphaModFix/>
          </a:blip>
          <a:srcRect/>
          <a:stretch/>
        </p:blipFill>
        <p:spPr>
          <a:xfrm>
            <a:off x="622932" y="517859"/>
            <a:ext cx="2148896" cy="1544022"/>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om" type="tx">
  <p:cSld name="TITLE_AND_BODY">
    <p:spTree>
      <p:nvGrpSpPr>
        <p:cNvPr id="1" name="Shape 299"/>
        <p:cNvGrpSpPr/>
        <p:nvPr/>
      </p:nvGrpSpPr>
      <p:grpSpPr>
        <a:xfrm>
          <a:off x="0" y="0"/>
          <a:ext cx="0" cy="0"/>
          <a:chOff x="0" y="0"/>
          <a:chExt cx="0" cy="0"/>
        </a:xfrm>
      </p:grpSpPr>
      <p:sp>
        <p:nvSpPr>
          <p:cNvPr id="300" name="Google Shape;300;p56"/>
          <p:cNvSpPr txBox="1">
            <a:spLocks noGrp="1"/>
          </p:cNvSpPr>
          <p:nvPr>
            <p:ph type="sldNum" idx="12"/>
          </p:nvPr>
        </p:nvSpPr>
        <p:spPr>
          <a:xfrm>
            <a:off x="8853785" y="4606847"/>
            <a:ext cx="147600" cy="189300"/>
          </a:xfrm>
          <a:prstGeom prst="rect">
            <a:avLst/>
          </a:prstGeom>
          <a:noFill/>
          <a:ln>
            <a:noFill/>
          </a:ln>
        </p:spPr>
        <p:txBody>
          <a:bodyPr spcFirstLastPara="1" wrap="square" lIns="32750" tIns="32750" rIns="32750" bIns="32750" anchor="b" anchorCtr="0">
            <a:spAutoFit/>
          </a:bodyPr>
          <a:lstStyle>
            <a:lvl1pPr marL="0" marR="0" lvl="0"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sz="90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_Tittel og innhold">
  <p:cSld name="2_Tittel og innhold">
    <p:spTree>
      <p:nvGrpSpPr>
        <p:cNvPr id="1" name="Shape 301"/>
        <p:cNvGrpSpPr/>
        <p:nvPr/>
      </p:nvGrpSpPr>
      <p:grpSpPr>
        <a:xfrm>
          <a:off x="0" y="0"/>
          <a:ext cx="0" cy="0"/>
          <a:chOff x="0" y="0"/>
          <a:chExt cx="0" cy="0"/>
        </a:xfrm>
      </p:grpSpPr>
      <p:pic>
        <p:nvPicPr>
          <p:cNvPr id="302" name="Google Shape;302;p57" descr="Et bilde som inneholder logo, symbol, Grafikk, Font&#10;&#10;Automatisk generert beskrivelse"/>
          <p:cNvPicPr preferRelativeResize="0"/>
          <p:nvPr/>
        </p:nvPicPr>
        <p:blipFill rotWithShape="1">
          <a:blip r:embed="rId2">
            <a:alphaModFix/>
          </a:blip>
          <a:srcRect/>
          <a:stretch/>
        </p:blipFill>
        <p:spPr>
          <a:xfrm>
            <a:off x="59659" y="2924369"/>
            <a:ext cx="1072306" cy="2024516"/>
          </a:xfrm>
          <a:prstGeom prst="rect">
            <a:avLst/>
          </a:prstGeom>
          <a:noFill/>
          <a:ln>
            <a:noFill/>
          </a:ln>
        </p:spPr>
      </p:pic>
      <p:sp>
        <p:nvSpPr>
          <p:cNvPr id="303" name="Google Shape;303;p57"/>
          <p:cNvSpPr txBox="1">
            <a:spLocks noGrp="1"/>
          </p:cNvSpPr>
          <p:nvPr>
            <p:ph type="body" idx="1"/>
          </p:nvPr>
        </p:nvSpPr>
        <p:spPr>
          <a:xfrm>
            <a:off x="1217140" y="1353103"/>
            <a:ext cx="6590700" cy="32634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dk1"/>
              </a:buClr>
              <a:buSzPts val="1500"/>
              <a:buChar char="•"/>
              <a:defRPr sz="1500">
                <a:solidFill>
                  <a:schemeClr val="dk1"/>
                </a:solidFill>
              </a:defRPr>
            </a:lvl1pPr>
            <a:lvl2pPr marL="914400" lvl="1" indent="-317500" algn="l">
              <a:lnSpc>
                <a:spcPct val="90000"/>
              </a:lnSpc>
              <a:spcBef>
                <a:spcPts val="400"/>
              </a:spcBef>
              <a:spcAft>
                <a:spcPts val="0"/>
              </a:spcAft>
              <a:buClr>
                <a:schemeClr val="dk1"/>
              </a:buClr>
              <a:buSzPts val="1400"/>
              <a:buChar char="•"/>
              <a:defRPr sz="1400">
                <a:solidFill>
                  <a:schemeClr val="dk1"/>
                </a:solidFill>
              </a:defRPr>
            </a:lvl2pPr>
            <a:lvl3pPr marL="1371600" lvl="2" indent="-311150" algn="l">
              <a:lnSpc>
                <a:spcPct val="90000"/>
              </a:lnSpc>
              <a:spcBef>
                <a:spcPts val="400"/>
              </a:spcBef>
              <a:spcAft>
                <a:spcPts val="0"/>
              </a:spcAft>
              <a:buClr>
                <a:schemeClr val="accent1"/>
              </a:buClr>
              <a:buSzPts val="1300"/>
              <a:buChar char="•"/>
              <a:defRPr/>
            </a:lvl3pPr>
            <a:lvl4pPr marL="1828800" lvl="3" indent="-298450" algn="l">
              <a:lnSpc>
                <a:spcPct val="90000"/>
              </a:lnSpc>
              <a:spcBef>
                <a:spcPts val="400"/>
              </a:spcBef>
              <a:spcAft>
                <a:spcPts val="0"/>
              </a:spcAft>
              <a:buClr>
                <a:schemeClr val="accent1"/>
              </a:buClr>
              <a:buSzPts val="1100"/>
              <a:buChar char="•"/>
              <a:defRPr/>
            </a:lvl4pPr>
            <a:lvl5pPr marL="2286000" lvl="4" indent="-298450" algn="l">
              <a:lnSpc>
                <a:spcPct val="90000"/>
              </a:lnSpc>
              <a:spcBef>
                <a:spcPts val="400"/>
              </a:spcBef>
              <a:spcAft>
                <a:spcPts val="0"/>
              </a:spcAft>
              <a:buClr>
                <a:schemeClr val="accent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04" name="Google Shape;304;p57"/>
          <p:cNvSpPr txBox="1">
            <a:spLocks noGrp="1"/>
          </p:cNvSpPr>
          <p:nvPr>
            <p:ph type="title"/>
          </p:nvPr>
        </p:nvSpPr>
        <p:spPr>
          <a:xfrm>
            <a:off x="1217140" y="582153"/>
            <a:ext cx="6590700" cy="664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2700"/>
              <a:buFont typeface="Arial"/>
              <a:buNone/>
              <a:defRPr sz="27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305" name="Google Shape;305;p57" descr="Et bilde som inneholder Font, Grafikk, grafisk design, skjermbilde&#10;&#10;KI-generert innhold kan være feil."/>
          <p:cNvPicPr preferRelativeResize="0"/>
          <p:nvPr/>
        </p:nvPicPr>
        <p:blipFill rotWithShape="1">
          <a:blip r:embed="rId3">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tel og bilde">
  <p:cSld name="Tittel og bilde">
    <p:spTree>
      <p:nvGrpSpPr>
        <p:cNvPr id="1" name="Shape 306"/>
        <p:cNvGrpSpPr/>
        <p:nvPr/>
      </p:nvGrpSpPr>
      <p:grpSpPr>
        <a:xfrm>
          <a:off x="0" y="0"/>
          <a:ext cx="0" cy="0"/>
          <a:chOff x="0" y="0"/>
          <a:chExt cx="0" cy="0"/>
        </a:xfrm>
      </p:grpSpPr>
      <p:sp>
        <p:nvSpPr>
          <p:cNvPr id="307" name="Google Shape;307;p58"/>
          <p:cNvSpPr>
            <a:spLocks noGrp="1"/>
          </p:cNvSpPr>
          <p:nvPr>
            <p:ph type="pic" idx="2"/>
          </p:nvPr>
        </p:nvSpPr>
        <p:spPr>
          <a:xfrm>
            <a:off x="639226" y="1226806"/>
            <a:ext cx="7377300" cy="3439500"/>
          </a:xfrm>
          <a:prstGeom prst="rect">
            <a:avLst/>
          </a:prstGeom>
          <a:noFill/>
          <a:ln>
            <a:noFill/>
          </a:ln>
        </p:spPr>
      </p:sp>
      <p:sp>
        <p:nvSpPr>
          <p:cNvPr id="308" name="Google Shape;308;p58"/>
          <p:cNvSpPr txBox="1">
            <a:spLocks noGrp="1"/>
          </p:cNvSpPr>
          <p:nvPr>
            <p:ph type="title"/>
          </p:nvPr>
        </p:nvSpPr>
        <p:spPr>
          <a:xfrm>
            <a:off x="639226" y="332084"/>
            <a:ext cx="7351500" cy="6915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700"/>
              <a:buFont typeface="Arial"/>
              <a:buNone/>
              <a:defRPr sz="27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9" name="Google Shape;309;p58"/>
          <p:cNvSpPr txBox="1"/>
          <p:nvPr/>
        </p:nvSpPr>
        <p:spPr>
          <a:xfrm>
            <a:off x="5432764" y="4666059"/>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310" name="Google Shape;310;p58" descr="Et bilde som inneholder Font, Grafikk, grafisk design, skjermbilde&#10;&#10;KI-generert innhold kan være feil."/>
          <p:cNvPicPr preferRelativeResize="0"/>
          <p:nvPr/>
        </p:nvPicPr>
        <p:blipFill rotWithShape="1">
          <a:blip r:embed="rId2">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tel og 2 bilder ">
  <p:cSld name="Tittel og 2 bilder ">
    <p:spTree>
      <p:nvGrpSpPr>
        <p:cNvPr id="1" name="Shape 311"/>
        <p:cNvGrpSpPr/>
        <p:nvPr/>
      </p:nvGrpSpPr>
      <p:grpSpPr>
        <a:xfrm>
          <a:off x="0" y="0"/>
          <a:ext cx="0" cy="0"/>
          <a:chOff x="0" y="0"/>
          <a:chExt cx="0" cy="0"/>
        </a:xfrm>
      </p:grpSpPr>
      <p:sp>
        <p:nvSpPr>
          <p:cNvPr id="312" name="Google Shape;312;p5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3" name="Google Shape;313;p59"/>
          <p:cNvSpPr>
            <a:spLocks noGrp="1"/>
          </p:cNvSpPr>
          <p:nvPr>
            <p:ph type="pic" idx="2"/>
          </p:nvPr>
        </p:nvSpPr>
        <p:spPr>
          <a:xfrm>
            <a:off x="4572000" y="1316809"/>
            <a:ext cx="3930300" cy="3366600"/>
          </a:xfrm>
          <a:prstGeom prst="rect">
            <a:avLst/>
          </a:prstGeom>
          <a:noFill/>
          <a:ln>
            <a:noFill/>
          </a:ln>
        </p:spPr>
      </p:sp>
      <p:sp>
        <p:nvSpPr>
          <p:cNvPr id="314" name="Google Shape;314;p59"/>
          <p:cNvSpPr>
            <a:spLocks noGrp="1"/>
          </p:cNvSpPr>
          <p:nvPr>
            <p:ph type="pic" idx="3"/>
          </p:nvPr>
        </p:nvSpPr>
        <p:spPr>
          <a:xfrm>
            <a:off x="641739" y="1316809"/>
            <a:ext cx="3930300" cy="3366600"/>
          </a:xfrm>
          <a:prstGeom prst="rect">
            <a:avLst/>
          </a:prstGeom>
          <a:noFill/>
          <a:ln>
            <a:noFill/>
          </a:ln>
        </p:spPr>
      </p:sp>
      <p:sp>
        <p:nvSpPr>
          <p:cNvPr id="315" name="Google Shape;315;p59"/>
          <p:cNvSpPr txBox="1">
            <a:spLocks noGrp="1"/>
          </p:cNvSpPr>
          <p:nvPr>
            <p:ph type="body" idx="1"/>
          </p:nvPr>
        </p:nvSpPr>
        <p:spPr>
          <a:xfrm>
            <a:off x="641739" y="4709464"/>
            <a:ext cx="7860600" cy="134100"/>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SzPts val="700"/>
              <a:buNone/>
              <a:defRPr sz="700">
                <a:solidFill>
                  <a:schemeClr val="dk1"/>
                </a:solidFill>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iste side">
  <p:cSld name="Siste side">
    <p:spTree>
      <p:nvGrpSpPr>
        <p:cNvPr id="1" name="Shape 316"/>
        <p:cNvGrpSpPr/>
        <p:nvPr/>
      </p:nvGrpSpPr>
      <p:grpSpPr>
        <a:xfrm>
          <a:off x="0" y="0"/>
          <a:ext cx="0" cy="0"/>
          <a:chOff x="0" y="0"/>
          <a:chExt cx="0" cy="0"/>
        </a:xfrm>
      </p:grpSpPr>
      <p:sp>
        <p:nvSpPr>
          <p:cNvPr id="317" name="Google Shape;317;p60"/>
          <p:cNvSpPr/>
          <p:nvPr/>
        </p:nvSpPr>
        <p:spPr>
          <a:xfrm>
            <a:off x="0" y="0"/>
            <a:ext cx="9144000" cy="4200600"/>
          </a:xfrm>
          <a:prstGeom prst="rect">
            <a:avLst/>
          </a:prstGeom>
          <a:solidFill>
            <a:srgbClr val="E4D6D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8" name="Google Shape;318;p60"/>
          <p:cNvSpPr txBox="1">
            <a:spLocks noGrp="1"/>
          </p:cNvSpPr>
          <p:nvPr>
            <p:ph type="title"/>
          </p:nvPr>
        </p:nvSpPr>
        <p:spPr>
          <a:xfrm>
            <a:off x="628650" y="1220545"/>
            <a:ext cx="7886700" cy="8073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dk1"/>
              </a:buClr>
              <a:buSzPts val="2700"/>
              <a:buFont typeface="Arial"/>
              <a:buNone/>
              <a:defRPr sz="2700" b="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319" name="Google Shape;319;p60" descr="Et bilde som inneholder symbol, logo, Grafikk&#10;&#10;Automatisk generert beskrivelse"/>
          <p:cNvPicPr preferRelativeResize="0"/>
          <p:nvPr/>
        </p:nvPicPr>
        <p:blipFill rotWithShape="1">
          <a:blip r:embed="rId2">
            <a:alphaModFix/>
          </a:blip>
          <a:srcRect/>
          <a:stretch/>
        </p:blipFill>
        <p:spPr>
          <a:xfrm>
            <a:off x="3069020" y="4534619"/>
            <a:ext cx="698994" cy="243482"/>
          </a:xfrm>
          <a:prstGeom prst="rect">
            <a:avLst/>
          </a:prstGeom>
          <a:noFill/>
          <a:ln>
            <a:noFill/>
          </a:ln>
        </p:spPr>
      </p:pic>
      <p:pic>
        <p:nvPicPr>
          <p:cNvPr id="320" name="Google Shape;320;p60" descr="Et bilde som inneholder flagg, tekst, symbol&#10;&#10;Automatisk generert beskrivelse"/>
          <p:cNvPicPr preferRelativeResize="0"/>
          <p:nvPr/>
        </p:nvPicPr>
        <p:blipFill rotWithShape="1">
          <a:blip r:embed="rId3">
            <a:alphaModFix/>
          </a:blip>
          <a:srcRect/>
          <a:stretch/>
        </p:blipFill>
        <p:spPr>
          <a:xfrm>
            <a:off x="2060708" y="4420353"/>
            <a:ext cx="787644" cy="424589"/>
          </a:xfrm>
          <a:prstGeom prst="rect">
            <a:avLst/>
          </a:prstGeom>
          <a:noFill/>
          <a:ln>
            <a:noFill/>
          </a:ln>
        </p:spPr>
      </p:pic>
      <p:pic>
        <p:nvPicPr>
          <p:cNvPr id="321" name="Google Shape;321;p60" descr="Et bilde som inneholder logo, Grafikk, Font, symbol&#10;&#10;Automatisk generert beskrivelse"/>
          <p:cNvPicPr preferRelativeResize="0"/>
          <p:nvPr/>
        </p:nvPicPr>
        <p:blipFill rotWithShape="1">
          <a:blip r:embed="rId4">
            <a:alphaModFix/>
          </a:blip>
          <a:srcRect/>
          <a:stretch/>
        </p:blipFill>
        <p:spPr>
          <a:xfrm>
            <a:off x="1182238" y="4534619"/>
            <a:ext cx="684335" cy="247019"/>
          </a:xfrm>
          <a:prstGeom prst="rect">
            <a:avLst/>
          </a:prstGeom>
          <a:noFill/>
          <a:ln>
            <a:noFill/>
          </a:ln>
        </p:spPr>
      </p:pic>
      <p:pic>
        <p:nvPicPr>
          <p:cNvPr id="322" name="Google Shape;322;p60" descr="Et bilde som inneholder Font, logo, Grafikk, tekst&#10;&#10;Automatisk generert beskrivelse"/>
          <p:cNvPicPr preferRelativeResize="0"/>
          <p:nvPr/>
        </p:nvPicPr>
        <p:blipFill rotWithShape="1">
          <a:blip r:embed="rId5">
            <a:alphaModFix/>
          </a:blip>
          <a:srcRect/>
          <a:stretch/>
        </p:blipFill>
        <p:spPr>
          <a:xfrm>
            <a:off x="249023" y="4534619"/>
            <a:ext cx="692725" cy="243481"/>
          </a:xfrm>
          <a:prstGeom prst="rect">
            <a:avLst/>
          </a:prstGeom>
          <a:noFill/>
          <a:ln>
            <a:noFill/>
          </a:ln>
        </p:spPr>
      </p:pic>
      <p:pic>
        <p:nvPicPr>
          <p:cNvPr id="323" name="Google Shape;323;p60" descr="Et bilde som inneholder Grafikk, symbol, logo, grafisk design&#10;&#10;Automatisk generert beskrivelse"/>
          <p:cNvPicPr preferRelativeResize="0"/>
          <p:nvPr/>
        </p:nvPicPr>
        <p:blipFill rotWithShape="1">
          <a:blip r:embed="rId6">
            <a:alphaModFix/>
          </a:blip>
          <a:srcRect/>
          <a:stretch/>
        </p:blipFill>
        <p:spPr>
          <a:xfrm>
            <a:off x="4886969" y="4534619"/>
            <a:ext cx="606667" cy="248400"/>
          </a:xfrm>
          <a:prstGeom prst="rect">
            <a:avLst/>
          </a:prstGeom>
          <a:noFill/>
          <a:ln>
            <a:noFill/>
          </a:ln>
        </p:spPr>
      </p:pic>
      <p:pic>
        <p:nvPicPr>
          <p:cNvPr id="324" name="Google Shape;324;p60" descr="Et bilde som inneholder silhuett, skygge&#10;&#10;Automatisk generert beskrivelse med lav konfidens"/>
          <p:cNvPicPr preferRelativeResize="0"/>
          <p:nvPr/>
        </p:nvPicPr>
        <p:blipFill rotWithShape="1">
          <a:blip r:embed="rId7">
            <a:alphaModFix/>
          </a:blip>
          <a:srcRect/>
          <a:stretch/>
        </p:blipFill>
        <p:spPr>
          <a:xfrm>
            <a:off x="3967313" y="4534619"/>
            <a:ext cx="754381" cy="245646"/>
          </a:xfrm>
          <a:prstGeom prst="rect">
            <a:avLst/>
          </a:prstGeom>
          <a:noFill/>
          <a:ln>
            <a:noFill/>
          </a:ln>
        </p:spPr>
      </p:pic>
      <p:pic>
        <p:nvPicPr>
          <p:cNvPr id="325" name="Google Shape;325;p60" descr="Et bilde som inneholder Grafikk, skjermbilde, Font, logo&#10;&#10;Automatisk generert beskrivelse"/>
          <p:cNvPicPr preferRelativeResize="0"/>
          <p:nvPr/>
        </p:nvPicPr>
        <p:blipFill rotWithShape="1">
          <a:blip r:embed="rId8">
            <a:alphaModFix/>
          </a:blip>
          <a:srcRect/>
          <a:stretch/>
        </p:blipFill>
        <p:spPr>
          <a:xfrm>
            <a:off x="6803037" y="4556833"/>
            <a:ext cx="560508" cy="133588"/>
          </a:xfrm>
          <a:prstGeom prst="rect">
            <a:avLst/>
          </a:prstGeom>
          <a:noFill/>
          <a:ln>
            <a:noFill/>
          </a:ln>
        </p:spPr>
      </p:pic>
      <p:pic>
        <p:nvPicPr>
          <p:cNvPr id="326" name="Google Shape;326;p60"/>
          <p:cNvPicPr preferRelativeResize="0"/>
          <p:nvPr/>
        </p:nvPicPr>
        <p:blipFill rotWithShape="1">
          <a:blip r:embed="rId9">
            <a:alphaModFix/>
          </a:blip>
          <a:srcRect/>
          <a:stretch/>
        </p:blipFill>
        <p:spPr>
          <a:xfrm>
            <a:off x="8471381" y="4534619"/>
            <a:ext cx="450969" cy="450079"/>
          </a:xfrm>
          <a:prstGeom prst="rect">
            <a:avLst/>
          </a:prstGeom>
          <a:noFill/>
          <a:ln>
            <a:noFill/>
          </a:ln>
        </p:spPr>
      </p:pic>
      <p:pic>
        <p:nvPicPr>
          <p:cNvPr id="327" name="Google Shape;327;p60" descr="Et bilde som inneholder sort, mørke&#10;&#10;Automatisk generert beskrivelse"/>
          <p:cNvPicPr preferRelativeResize="0"/>
          <p:nvPr/>
        </p:nvPicPr>
        <p:blipFill rotWithShape="1">
          <a:blip r:embed="rId10">
            <a:alphaModFix/>
          </a:blip>
          <a:srcRect/>
          <a:stretch/>
        </p:blipFill>
        <p:spPr>
          <a:xfrm>
            <a:off x="7603475" y="4556062"/>
            <a:ext cx="716574" cy="165761"/>
          </a:xfrm>
          <a:prstGeom prst="rect">
            <a:avLst/>
          </a:prstGeom>
          <a:noFill/>
          <a:ln>
            <a:noFill/>
          </a:ln>
        </p:spPr>
      </p:pic>
      <p:pic>
        <p:nvPicPr>
          <p:cNvPr id="328" name="Google Shape;328;p60" descr="Et bilde som inneholder Font, Grafikk, logo, tekst&#10;&#10;Automatisk generert beskrivelse"/>
          <p:cNvPicPr preferRelativeResize="0"/>
          <p:nvPr/>
        </p:nvPicPr>
        <p:blipFill rotWithShape="1">
          <a:blip r:embed="rId11">
            <a:alphaModFix/>
          </a:blip>
          <a:srcRect/>
          <a:stretch/>
        </p:blipFill>
        <p:spPr>
          <a:xfrm>
            <a:off x="5565829" y="4534619"/>
            <a:ext cx="1107731" cy="384867"/>
          </a:xfrm>
          <a:prstGeom prst="rect">
            <a:avLst/>
          </a:prstGeom>
          <a:noFill/>
          <a:ln>
            <a:noFill/>
          </a:ln>
        </p:spPr>
      </p:pic>
      <p:sp>
        <p:nvSpPr>
          <p:cNvPr id="329" name="Google Shape;329;p60"/>
          <p:cNvSpPr txBox="1">
            <a:spLocks noGrp="1"/>
          </p:cNvSpPr>
          <p:nvPr>
            <p:ph type="body" idx="1"/>
          </p:nvPr>
        </p:nvSpPr>
        <p:spPr>
          <a:xfrm>
            <a:off x="2599177" y="2070273"/>
            <a:ext cx="4606500" cy="4902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SzPts val="1400"/>
              <a:buNone/>
              <a:defRPr sz="14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pic>
        <p:nvPicPr>
          <p:cNvPr id="330" name="Google Shape;330;p60" descr="Et bilde som inneholder Font, Grafikk, grafisk design, skjermbilde&#10;&#10;KI-generert innhold kan være feil."/>
          <p:cNvPicPr preferRelativeResize="0"/>
          <p:nvPr/>
        </p:nvPicPr>
        <p:blipFill rotWithShape="1">
          <a:blip r:embed="rId12">
            <a:alphaModFix/>
          </a:blip>
          <a:srcRect/>
          <a:stretch/>
        </p:blipFill>
        <p:spPr>
          <a:xfrm>
            <a:off x="3861790" y="2762569"/>
            <a:ext cx="1719809" cy="1235715"/>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_Forside 2">
  <p:cSld name="2_Forside 2">
    <p:spTree>
      <p:nvGrpSpPr>
        <p:cNvPr id="1" name="Shape 331"/>
        <p:cNvGrpSpPr/>
        <p:nvPr/>
      </p:nvGrpSpPr>
      <p:grpSpPr>
        <a:xfrm>
          <a:off x="0" y="0"/>
          <a:ext cx="0" cy="0"/>
          <a:chOff x="0" y="0"/>
          <a:chExt cx="0" cy="0"/>
        </a:xfrm>
      </p:grpSpPr>
      <p:sp>
        <p:nvSpPr>
          <p:cNvPr id="332" name="Google Shape;332;p61"/>
          <p:cNvSpPr/>
          <p:nvPr/>
        </p:nvSpPr>
        <p:spPr>
          <a:xfrm>
            <a:off x="571960" y="1153813"/>
            <a:ext cx="4173000" cy="3778800"/>
          </a:xfrm>
          <a:prstGeom prst="rect">
            <a:avLst/>
          </a:prstGeom>
          <a:solidFill>
            <a:srgbClr val="E5D6E0">
              <a:alpha val="4902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3" name="Google Shape;333;p61"/>
          <p:cNvSpPr>
            <a:spLocks noGrp="1"/>
          </p:cNvSpPr>
          <p:nvPr>
            <p:ph type="pic" idx="2"/>
          </p:nvPr>
        </p:nvSpPr>
        <p:spPr>
          <a:xfrm>
            <a:off x="5097163" y="1051360"/>
            <a:ext cx="3901200" cy="3871200"/>
          </a:xfrm>
          <a:prstGeom prst="rect">
            <a:avLst/>
          </a:prstGeom>
          <a:noFill/>
          <a:ln>
            <a:noFill/>
          </a:ln>
        </p:spPr>
      </p:sp>
      <p:sp>
        <p:nvSpPr>
          <p:cNvPr id="334" name="Google Shape;334;p61"/>
          <p:cNvSpPr txBox="1">
            <a:spLocks noGrp="1"/>
          </p:cNvSpPr>
          <p:nvPr>
            <p:ph type="body" idx="1"/>
          </p:nvPr>
        </p:nvSpPr>
        <p:spPr>
          <a:xfrm>
            <a:off x="641739" y="2843378"/>
            <a:ext cx="3881100" cy="4902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335" name="Google Shape;335;p61"/>
          <p:cNvSpPr txBox="1">
            <a:spLocks noGrp="1"/>
          </p:cNvSpPr>
          <p:nvPr>
            <p:ph type="title"/>
          </p:nvPr>
        </p:nvSpPr>
        <p:spPr>
          <a:xfrm>
            <a:off x="641739" y="1640140"/>
            <a:ext cx="40605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6" name="Google Shape;336;p61"/>
          <p:cNvSpPr txBox="1"/>
          <p:nvPr/>
        </p:nvSpPr>
        <p:spPr>
          <a:xfrm>
            <a:off x="641739" y="4555501"/>
            <a:ext cx="1186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sp>
        <p:nvSpPr>
          <p:cNvPr id="337" name="Google Shape;337;p61"/>
          <p:cNvSpPr txBox="1"/>
          <p:nvPr/>
        </p:nvSpPr>
        <p:spPr>
          <a:xfrm>
            <a:off x="6405282" y="4922783"/>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338" name="Google Shape;338;p61" descr="Et bilde som inneholder Font, Grafikk, grafisk design, skjermbilde&#10;&#10;KI-generert innhold kan være feil."/>
          <p:cNvPicPr preferRelativeResize="0"/>
          <p:nvPr/>
        </p:nvPicPr>
        <p:blipFill rotWithShape="1">
          <a:blip r:embed="rId2">
            <a:alphaModFix/>
          </a:blip>
          <a:srcRect/>
          <a:stretch/>
        </p:blipFill>
        <p:spPr>
          <a:xfrm>
            <a:off x="571960" y="263914"/>
            <a:ext cx="1095930" cy="787446"/>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Forside 3">
  <p:cSld name="1_Forside 3">
    <p:spTree>
      <p:nvGrpSpPr>
        <p:cNvPr id="1" name="Shape 339"/>
        <p:cNvGrpSpPr/>
        <p:nvPr/>
      </p:nvGrpSpPr>
      <p:grpSpPr>
        <a:xfrm>
          <a:off x="0" y="0"/>
          <a:ext cx="0" cy="0"/>
          <a:chOff x="0" y="0"/>
          <a:chExt cx="0" cy="0"/>
        </a:xfrm>
      </p:grpSpPr>
      <p:sp>
        <p:nvSpPr>
          <p:cNvPr id="340" name="Google Shape;340;p62"/>
          <p:cNvSpPr/>
          <p:nvPr/>
        </p:nvSpPr>
        <p:spPr>
          <a:xfrm>
            <a:off x="255493" y="202266"/>
            <a:ext cx="8633100" cy="4739100"/>
          </a:xfrm>
          <a:prstGeom prst="rect">
            <a:avLst/>
          </a:prstGeom>
          <a:solidFill>
            <a:srgbClr val="E4D6DF">
              <a:alpha val="4392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1" name="Google Shape;341;p62"/>
          <p:cNvSpPr txBox="1">
            <a:spLocks noGrp="1"/>
          </p:cNvSpPr>
          <p:nvPr>
            <p:ph type="body" idx="1"/>
          </p:nvPr>
        </p:nvSpPr>
        <p:spPr>
          <a:xfrm>
            <a:off x="1470767" y="3732258"/>
            <a:ext cx="3981300" cy="4902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342" name="Google Shape;342;p62"/>
          <p:cNvSpPr txBox="1">
            <a:spLocks noGrp="1"/>
          </p:cNvSpPr>
          <p:nvPr>
            <p:ph type="title"/>
          </p:nvPr>
        </p:nvSpPr>
        <p:spPr>
          <a:xfrm>
            <a:off x="1470767" y="2657635"/>
            <a:ext cx="60009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3" name="Google Shape;343;p62"/>
          <p:cNvSpPr txBox="1"/>
          <p:nvPr/>
        </p:nvSpPr>
        <p:spPr>
          <a:xfrm>
            <a:off x="1470767" y="4574102"/>
            <a:ext cx="1735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pic>
        <p:nvPicPr>
          <p:cNvPr id="344" name="Google Shape;344;p62" descr="Et bilde som inneholder Font, Grafikk, grafisk design, skjermbilde&#10;&#10;KI-generert innhold kan være feil."/>
          <p:cNvPicPr preferRelativeResize="0"/>
          <p:nvPr/>
        </p:nvPicPr>
        <p:blipFill rotWithShape="1">
          <a:blip r:embed="rId2">
            <a:alphaModFix/>
          </a:blip>
          <a:srcRect/>
          <a:stretch/>
        </p:blipFill>
        <p:spPr>
          <a:xfrm>
            <a:off x="690166" y="538417"/>
            <a:ext cx="2209916" cy="1587866"/>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Forside 4">
  <p:cSld name="1_Forside 4">
    <p:spTree>
      <p:nvGrpSpPr>
        <p:cNvPr id="1" name="Shape 345"/>
        <p:cNvGrpSpPr/>
        <p:nvPr/>
      </p:nvGrpSpPr>
      <p:grpSpPr>
        <a:xfrm>
          <a:off x="0" y="0"/>
          <a:ext cx="0" cy="0"/>
          <a:chOff x="0" y="0"/>
          <a:chExt cx="0" cy="0"/>
        </a:xfrm>
      </p:grpSpPr>
      <p:sp>
        <p:nvSpPr>
          <p:cNvPr id="346" name="Google Shape;346;p63"/>
          <p:cNvSpPr/>
          <p:nvPr/>
        </p:nvSpPr>
        <p:spPr>
          <a:xfrm>
            <a:off x="255493" y="242607"/>
            <a:ext cx="8633100" cy="4739100"/>
          </a:xfrm>
          <a:prstGeom prst="rect">
            <a:avLst/>
          </a:prstGeom>
          <a:solidFill>
            <a:srgbClr val="E4D6DF">
              <a:alpha val="2392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47" name="Google Shape;347;p63" descr="Et bilde som inneholder logo, symbol, Grafikk, Font&#10;&#10;Automatisk generert beskrivelse"/>
          <p:cNvPicPr preferRelativeResize="0"/>
          <p:nvPr/>
        </p:nvPicPr>
        <p:blipFill rotWithShape="1">
          <a:blip r:embed="rId2">
            <a:alphaModFix/>
          </a:blip>
          <a:srcRect/>
          <a:stretch/>
        </p:blipFill>
        <p:spPr>
          <a:xfrm>
            <a:off x="6815372" y="1523668"/>
            <a:ext cx="2003628" cy="3782853"/>
          </a:xfrm>
          <a:prstGeom prst="rect">
            <a:avLst/>
          </a:prstGeom>
          <a:noFill/>
          <a:ln>
            <a:noFill/>
          </a:ln>
        </p:spPr>
      </p:pic>
      <p:sp>
        <p:nvSpPr>
          <p:cNvPr id="348" name="Google Shape;348;p63"/>
          <p:cNvSpPr txBox="1">
            <a:spLocks noGrp="1"/>
          </p:cNvSpPr>
          <p:nvPr>
            <p:ph type="body" idx="1"/>
          </p:nvPr>
        </p:nvSpPr>
        <p:spPr>
          <a:xfrm>
            <a:off x="1457319" y="3732258"/>
            <a:ext cx="3981300" cy="4902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500"/>
              <a:buNone/>
              <a:defRPr sz="15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349" name="Google Shape;349;p63"/>
          <p:cNvSpPr txBox="1">
            <a:spLocks noGrp="1"/>
          </p:cNvSpPr>
          <p:nvPr>
            <p:ph type="title"/>
          </p:nvPr>
        </p:nvSpPr>
        <p:spPr>
          <a:xfrm>
            <a:off x="1457319" y="2657635"/>
            <a:ext cx="55353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0" name="Google Shape;350;p63"/>
          <p:cNvSpPr txBox="1"/>
          <p:nvPr/>
        </p:nvSpPr>
        <p:spPr>
          <a:xfrm>
            <a:off x="1457319" y="4574102"/>
            <a:ext cx="1735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pic>
        <p:nvPicPr>
          <p:cNvPr id="351" name="Google Shape;351;p63" descr="Et bilde som inneholder Font, Grafikk, grafisk design, skjermbilde&#10;&#10;KI-generert innhold kan være feil."/>
          <p:cNvPicPr preferRelativeResize="0"/>
          <p:nvPr/>
        </p:nvPicPr>
        <p:blipFill rotWithShape="1">
          <a:blip r:embed="rId3">
            <a:alphaModFix/>
          </a:blip>
          <a:srcRect/>
          <a:stretch/>
        </p:blipFill>
        <p:spPr>
          <a:xfrm>
            <a:off x="690166" y="538417"/>
            <a:ext cx="2209916" cy="158786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tel og innhold med bilde">
  <p:cSld name="1_Tittel og innhold med bilde">
    <p:spTree>
      <p:nvGrpSpPr>
        <p:cNvPr id="1" name="Shape 352"/>
        <p:cNvGrpSpPr/>
        <p:nvPr/>
      </p:nvGrpSpPr>
      <p:grpSpPr>
        <a:xfrm>
          <a:off x="0" y="0"/>
          <a:ext cx="0" cy="0"/>
          <a:chOff x="0" y="0"/>
          <a:chExt cx="0" cy="0"/>
        </a:xfrm>
      </p:grpSpPr>
      <p:sp>
        <p:nvSpPr>
          <p:cNvPr id="353" name="Google Shape;353;p64"/>
          <p:cNvSpPr txBox="1">
            <a:spLocks noGrp="1"/>
          </p:cNvSpPr>
          <p:nvPr>
            <p:ph type="title"/>
          </p:nvPr>
        </p:nvSpPr>
        <p:spPr>
          <a:xfrm>
            <a:off x="1199340" y="557633"/>
            <a:ext cx="6000900" cy="664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C99700"/>
              </a:buClr>
              <a:buSzPts val="2700"/>
              <a:buFont typeface="Arial"/>
              <a:buNone/>
              <a:defRPr sz="2700">
                <a:solidFill>
                  <a:srgbClr val="C9970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4" name="Google Shape;354;p64"/>
          <p:cNvSpPr txBox="1">
            <a:spLocks noGrp="1"/>
          </p:cNvSpPr>
          <p:nvPr>
            <p:ph type="body" idx="1"/>
          </p:nvPr>
        </p:nvSpPr>
        <p:spPr>
          <a:xfrm>
            <a:off x="1199340" y="1293640"/>
            <a:ext cx="3481500" cy="33666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rgbClr val="C99700"/>
              </a:buClr>
              <a:buSzPts val="1500"/>
              <a:buChar char="•"/>
              <a:defRPr sz="1500"/>
            </a:lvl1pPr>
            <a:lvl2pPr marL="914400" lvl="1" indent="-317500" algn="l">
              <a:lnSpc>
                <a:spcPct val="90000"/>
              </a:lnSpc>
              <a:spcBef>
                <a:spcPts val="400"/>
              </a:spcBef>
              <a:spcAft>
                <a:spcPts val="0"/>
              </a:spcAft>
              <a:buClr>
                <a:srgbClr val="C99700"/>
              </a:buClr>
              <a:buSzPts val="1400"/>
              <a:buChar char="•"/>
              <a:defRPr sz="1400"/>
            </a:lvl2pPr>
            <a:lvl3pPr marL="1371600" lvl="2" indent="-311150" algn="l">
              <a:lnSpc>
                <a:spcPct val="90000"/>
              </a:lnSpc>
              <a:spcBef>
                <a:spcPts val="400"/>
              </a:spcBef>
              <a:spcAft>
                <a:spcPts val="0"/>
              </a:spcAft>
              <a:buClr>
                <a:schemeClr val="accent1"/>
              </a:buClr>
              <a:buSzPts val="1300"/>
              <a:buChar char="•"/>
              <a:defRPr/>
            </a:lvl3pPr>
            <a:lvl4pPr marL="1828800" lvl="3" indent="-298450" algn="l">
              <a:lnSpc>
                <a:spcPct val="90000"/>
              </a:lnSpc>
              <a:spcBef>
                <a:spcPts val="400"/>
              </a:spcBef>
              <a:spcAft>
                <a:spcPts val="0"/>
              </a:spcAft>
              <a:buClr>
                <a:schemeClr val="accent1"/>
              </a:buClr>
              <a:buSzPts val="1100"/>
              <a:buChar char="•"/>
              <a:defRPr/>
            </a:lvl4pPr>
            <a:lvl5pPr marL="2286000" lvl="4" indent="-298450" algn="l">
              <a:lnSpc>
                <a:spcPct val="90000"/>
              </a:lnSpc>
              <a:spcBef>
                <a:spcPts val="400"/>
              </a:spcBef>
              <a:spcAft>
                <a:spcPts val="0"/>
              </a:spcAft>
              <a:buClr>
                <a:schemeClr val="accent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55" name="Google Shape;355;p64"/>
          <p:cNvSpPr>
            <a:spLocks noGrp="1"/>
          </p:cNvSpPr>
          <p:nvPr>
            <p:ph type="pic" idx="2"/>
          </p:nvPr>
        </p:nvSpPr>
        <p:spPr>
          <a:xfrm>
            <a:off x="4767353" y="1293640"/>
            <a:ext cx="3930300" cy="3366600"/>
          </a:xfrm>
          <a:prstGeom prst="rect">
            <a:avLst/>
          </a:prstGeom>
          <a:noFill/>
          <a:ln>
            <a:noFill/>
          </a:ln>
        </p:spPr>
      </p:sp>
      <p:pic>
        <p:nvPicPr>
          <p:cNvPr id="356" name="Google Shape;356;p64" descr="Et bilde som inneholder gul, design&#10;&#10;KI-generert innhold kan være feil."/>
          <p:cNvPicPr preferRelativeResize="0"/>
          <p:nvPr/>
        </p:nvPicPr>
        <p:blipFill rotWithShape="1">
          <a:blip r:embed="rId2">
            <a:alphaModFix/>
          </a:blip>
          <a:srcRect/>
          <a:stretch/>
        </p:blipFill>
        <p:spPr>
          <a:xfrm>
            <a:off x="126658" y="3659591"/>
            <a:ext cx="980817" cy="1000532"/>
          </a:xfrm>
          <a:prstGeom prst="rect">
            <a:avLst/>
          </a:prstGeom>
          <a:noFill/>
          <a:ln>
            <a:noFill/>
          </a:ln>
        </p:spPr>
      </p:pic>
      <p:sp>
        <p:nvSpPr>
          <p:cNvPr id="357" name="Google Shape;357;p64"/>
          <p:cNvSpPr txBox="1"/>
          <p:nvPr/>
        </p:nvSpPr>
        <p:spPr>
          <a:xfrm>
            <a:off x="6113929" y="4711124"/>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358" name="Google Shape;358;p64" descr="Et bilde som inneholder Font, Grafikk, grafisk design, skjermbilde&#10;&#10;KI-generert innhold kan være feil."/>
          <p:cNvPicPr preferRelativeResize="0"/>
          <p:nvPr/>
        </p:nvPicPr>
        <p:blipFill rotWithShape="1">
          <a:blip r:embed="rId3">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ittel og to tekstdeler">
  <p:cSld name="1_Tittel og to tekstdeler">
    <p:spTree>
      <p:nvGrpSpPr>
        <p:cNvPr id="1" name="Shape 359"/>
        <p:cNvGrpSpPr/>
        <p:nvPr/>
      </p:nvGrpSpPr>
      <p:grpSpPr>
        <a:xfrm>
          <a:off x="0" y="0"/>
          <a:ext cx="0" cy="0"/>
          <a:chOff x="0" y="0"/>
          <a:chExt cx="0" cy="0"/>
        </a:xfrm>
      </p:grpSpPr>
      <p:sp>
        <p:nvSpPr>
          <p:cNvPr id="360" name="Google Shape;360;p65"/>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dk1"/>
              </a:buClr>
              <a:buSzPts val="1500"/>
              <a:buChar char="•"/>
              <a:defRPr sz="1500"/>
            </a:lvl1pPr>
            <a:lvl2pPr marL="914400" lvl="1" indent="-317500" algn="l">
              <a:lnSpc>
                <a:spcPct val="90000"/>
              </a:lnSpc>
              <a:spcBef>
                <a:spcPts val="400"/>
              </a:spcBef>
              <a:spcAft>
                <a:spcPts val="0"/>
              </a:spcAft>
              <a:buClr>
                <a:schemeClr val="dk1"/>
              </a:buClr>
              <a:buSzPts val="1400"/>
              <a:buChar char="•"/>
              <a:defRPr sz="1400"/>
            </a:lvl2pPr>
            <a:lvl3pPr marL="1371600" lvl="2" indent="-311150" algn="l">
              <a:lnSpc>
                <a:spcPct val="90000"/>
              </a:lnSpc>
              <a:spcBef>
                <a:spcPts val="400"/>
              </a:spcBef>
              <a:spcAft>
                <a:spcPts val="0"/>
              </a:spcAft>
              <a:buClr>
                <a:schemeClr val="dk1"/>
              </a:buClr>
              <a:buSzPts val="1300"/>
              <a:buChar char="•"/>
              <a:defRPr/>
            </a:lvl3pPr>
            <a:lvl4pPr marL="1828800" lvl="3" indent="-298450" algn="l">
              <a:lnSpc>
                <a:spcPct val="90000"/>
              </a:lnSpc>
              <a:spcBef>
                <a:spcPts val="400"/>
              </a:spcBef>
              <a:spcAft>
                <a:spcPts val="0"/>
              </a:spcAft>
              <a:buClr>
                <a:schemeClr val="dk1"/>
              </a:buClr>
              <a:buSzPts val="1100"/>
              <a:buChar char="•"/>
              <a:defRPr/>
            </a:lvl4pPr>
            <a:lvl5pPr marL="2286000" lvl="4" indent="-298450" algn="l">
              <a:lnSpc>
                <a:spcPct val="90000"/>
              </a:lnSpc>
              <a:spcBef>
                <a:spcPts val="400"/>
              </a:spcBef>
              <a:spcAft>
                <a:spcPts val="0"/>
              </a:spcAft>
              <a:buClr>
                <a:schemeClr val="dk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61" name="Google Shape;361;p65"/>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dk1"/>
              </a:buClr>
              <a:buSzPts val="1500"/>
              <a:buChar char="•"/>
              <a:defRPr sz="1500"/>
            </a:lvl1pPr>
            <a:lvl2pPr marL="914400" lvl="1" indent="-317500" algn="l">
              <a:lnSpc>
                <a:spcPct val="90000"/>
              </a:lnSpc>
              <a:spcBef>
                <a:spcPts val="400"/>
              </a:spcBef>
              <a:spcAft>
                <a:spcPts val="0"/>
              </a:spcAft>
              <a:buClr>
                <a:schemeClr val="dk1"/>
              </a:buClr>
              <a:buSzPts val="1400"/>
              <a:buChar char="•"/>
              <a:defRPr sz="1400"/>
            </a:lvl2pPr>
            <a:lvl3pPr marL="1371600" lvl="2" indent="-311150" algn="l">
              <a:lnSpc>
                <a:spcPct val="90000"/>
              </a:lnSpc>
              <a:spcBef>
                <a:spcPts val="400"/>
              </a:spcBef>
              <a:spcAft>
                <a:spcPts val="0"/>
              </a:spcAft>
              <a:buClr>
                <a:schemeClr val="dk1"/>
              </a:buClr>
              <a:buSzPts val="1300"/>
              <a:buChar char="•"/>
              <a:defRPr/>
            </a:lvl3pPr>
            <a:lvl4pPr marL="1828800" lvl="3" indent="-298450" algn="l">
              <a:lnSpc>
                <a:spcPct val="90000"/>
              </a:lnSpc>
              <a:spcBef>
                <a:spcPts val="400"/>
              </a:spcBef>
              <a:spcAft>
                <a:spcPts val="0"/>
              </a:spcAft>
              <a:buClr>
                <a:schemeClr val="dk1"/>
              </a:buClr>
              <a:buSzPts val="1100"/>
              <a:buChar char="•"/>
              <a:defRPr/>
            </a:lvl4pPr>
            <a:lvl5pPr marL="2286000" lvl="4" indent="-298450" algn="l">
              <a:lnSpc>
                <a:spcPct val="90000"/>
              </a:lnSpc>
              <a:spcBef>
                <a:spcPts val="400"/>
              </a:spcBef>
              <a:spcAft>
                <a:spcPts val="0"/>
              </a:spcAft>
              <a:buClr>
                <a:schemeClr val="dk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62" name="Google Shape;362;p65"/>
          <p:cNvSpPr txBox="1">
            <a:spLocks noGrp="1"/>
          </p:cNvSpPr>
          <p:nvPr>
            <p:ph type="title"/>
          </p:nvPr>
        </p:nvSpPr>
        <p:spPr>
          <a:xfrm>
            <a:off x="628650" y="792401"/>
            <a:ext cx="7224600" cy="3924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2700"/>
              <a:buFont typeface="Arial"/>
              <a:buNone/>
              <a:defRPr sz="27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363" name="Google Shape;363;p65" descr="Et bilde som inneholder Font, Grafikk, grafisk design, skjermbilde&#10;&#10;KI-generert innhold kan være feil."/>
          <p:cNvPicPr preferRelativeResize="0"/>
          <p:nvPr/>
        </p:nvPicPr>
        <p:blipFill rotWithShape="1">
          <a:blip r:embed="rId2">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tel og innhold med to bilder">
  <p:cSld name="1_Tittel og innhold med to bilder">
    <p:spTree>
      <p:nvGrpSpPr>
        <p:cNvPr id="1" name="Shape 364"/>
        <p:cNvGrpSpPr/>
        <p:nvPr/>
      </p:nvGrpSpPr>
      <p:grpSpPr>
        <a:xfrm>
          <a:off x="0" y="0"/>
          <a:ext cx="0" cy="0"/>
          <a:chOff x="0" y="0"/>
          <a:chExt cx="0" cy="0"/>
        </a:xfrm>
      </p:grpSpPr>
      <p:sp>
        <p:nvSpPr>
          <p:cNvPr id="365" name="Google Shape;365;p66"/>
          <p:cNvSpPr txBox="1">
            <a:spLocks noGrp="1"/>
          </p:cNvSpPr>
          <p:nvPr>
            <p:ph type="title"/>
          </p:nvPr>
        </p:nvSpPr>
        <p:spPr>
          <a:xfrm>
            <a:off x="947321" y="743870"/>
            <a:ext cx="7031400" cy="3924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2700"/>
              <a:buFont typeface="Arial"/>
              <a:buNone/>
              <a:defRPr sz="2700">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6" name="Google Shape;366;p66"/>
          <p:cNvSpPr>
            <a:spLocks noGrp="1"/>
          </p:cNvSpPr>
          <p:nvPr>
            <p:ph type="pic" idx="2"/>
          </p:nvPr>
        </p:nvSpPr>
        <p:spPr>
          <a:xfrm>
            <a:off x="4686300" y="1342981"/>
            <a:ext cx="3930300" cy="1678800"/>
          </a:xfrm>
          <a:prstGeom prst="rect">
            <a:avLst/>
          </a:prstGeom>
          <a:noFill/>
          <a:ln>
            <a:noFill/>
          </a:ln>
        </p:spPr>
      </p:sp>
      <p:sp>
        <p:nvSpPr>
          <p:cNvPr id="367" name="Google Shape;367;p66"/>
          <p:cNvSpPr>
            <a:spLocks noGrp="1"/>
          </p:cNvSpPr>
          <p:nvPr>
            <p:ph type="pic" idx="3"/>
          </p:nvPr>
        </p:nvSpPr>
        <p:spPr>
          <a:xfrm>
            <a:off x="4686300" y="3087843"/>
            <a:ext cx="3930300" cy="1688700"/>
          </a:xfrm>
          <a:prstGeom prst="rect">
            <a:avLst/>
          </a:prstGeom>
          <a:noFill/>
          <a:ln>
            <a:noFill/>
          </a:ln>
        </p:spPr>
      </p:sp>
      <p:sp>
        <p:nvSpPr>
          <p:cNvPr id="368" name="Google Shape;368;p66"/>
          <p:cNvSpPr txBox="1"/>
          <p:nvPr/>
        </p:nvSpPr>
        <p:spPr>
          <a:xfrm>
            <a:off x="947321" y="1342981"/>
            <a:ext cx="3579900" cy="3563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no" sz="1500" b="0" i="0" u="none" strike="noStrike" cap="none">
                <a:solidFill>
                  <a:schemeClr val="dk1"/>
                </a:solidFill>
                <a:latin typeface="Arial"/>
                <a:ea typeface="Arial"/>
                <a:cs typeface="Arial"/>
                <a:sym typeface="Arial"/>
              </a:rPr>
              <a:t>Klikk for å legge inn tekst, eller klikk på ikonet under for å opprette tabell, diagram eller SmartArt.</a:t>
            </a:r>
            <a:endParaRPr sz="1100" b="0" i="0" u="none" strike="noStrike" cap="none">
              <a:solidFill>
                <a:srgbClr val="000000"/>
              </a:solidFill>
              <a:latin typeface="Arial"/>
              <a:ea typeface="Arial"/>
              <a:cs typeface="Arial"/>
              <a:sym typeface="Arial"/>
            </a:endParaRPr>
          </a:p>
          <a:p>
            <a:pPr marL="342900" marR="0" lvl="1"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342900" marR="0" lvl="1"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69" name="Google Shape;369;p66"/>
          <p:cNvSpPr txBox="1"/>
          <p:nvPr/>
        </p:nvSpPr>
        <p:spPr>
          <a:xfrm>
            <a:off x="6033247" y="4824689"/>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370" name="Google Shape;370;p66" descr="Et bilde som inneholder Font, Grafikk, grafisk design, skjermbilde&#10;&#10;KI-generert innhold kan være feil."/>
          <p:cNvPicPr preferRelativeResize="0"/>
          <p:nvPr/>
        </p:nvPicPr>
        <p:blipFill rotWithShape="1">
          <a:blip r:embed="rId2">
            <a:alphaModFix/>
          </a:blip>
          <a:srcRect/>
          <a:stretch/>
        </p:blipFill>
        <p:spPr>
          <a:xfrm>
            <a:off x="8016446" y="278000"/>
            <a:ext cx="903589" cy="649245"/>
          </a:xfrm>
          <a:prstGeom prst="rect">
            <a:avLst/>
          </a:prstGeom>
          <a:noFill/>
          <a:ln>
            <a:noFill/>
          </a:ln>
        </p:spPr>
      </p:pic>
      <p:pic>
        <p:nvPicPr>
          <p:cNvPr id="371" name="Google Shape;371;p66" descr="Et bilde som inneholder logo, symbol, Grafikk, Font&#10;&#10;Automatisk generert beskrivelse"/>
          <p:cNvPicPr preferRelativeResize="0"/>
          <p:nvPr/>
        </p:nvPicPr>
        <p:blipFill rotWithShape="1">
          <a:blip r:embed="rId3">
            <a:alphaModFix/>
          </a:blip>
          <a:srcRect/>
          <a:stretch/>
        </p:blipFill>
        <p:spPr>
          <a:xfrm>
            <a:off x="59659" y="2924369"/>
            <a:ext cx="1072306" cy="2024516"/>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itatside">
  <p:cSld name="Sitatside">
    <p:bg>
      <p:bgPr>
        <a:solidFill>
          <a:srgbClr val="E4D6DF"/>
        </a:solidFill>
        <a:effectLst/>
      </p:bgPr>
    </p:bg>
    <p:spTree>
      <p:nvGrpSpPr>
        <p:cNvPr id="1" name="Shape 372"/>
        <p:cNvGrpSpPr/>
        <p:nvPr/>
      </p:nvGrpSpPr>
      <p:grpSpPr>
        <a:xfrm>
          <a:off x="0" y="0"/>
          <a:ext cx="0" cy="0"/>
          <a:chOff x="0" y="0"/>
          <a:chExt cx="0" cy="0"/>
        </a:xfrm>
      </p:grpSpPr>
      <p:sp>
        <p:nvSpPr>
          <p:cNvPr id="373" name="Google Shape;373;p67"/>
          <p:cNvSpPr txBox="1">
            <a:spLocks noGrp="1"/>
          </p:cNvSpPr>
          <p:nvPr>
            <p:ph type="body" idx="1"/>
          </p:nvPr>
        </p:nvSpPr>
        <p:spPr>
          <a:xfrm>
            <a:off x="2278277" y="979981"/>
            <a:ext cx="4788300" cy="2564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accent1"/>
              </a:buClr>
              <a:buSzPts val="2700"/>
              <a:buNone/>
              <a:defRPr sz="2700" b="1"/>
            </a:lvl1pPr>
            <a:lvl2pPr marL="914400" lvl="1" indent="-311150" algn="l">
              <a:lnSpc>
                <a:spcPct val="90000"/>
              </a:lnSpc>
              <a:spcBef>
                <a:spcPts val="400"/>
              </a:spcBef>
              <a:spcAft>
                <a:spcPts val="0"/>
              </a:spcAft>
              <a:buClr>
                <a:schemeClr val="accent1"/>
              </a:buClr>
              <a:buSzPts val="1300"/>
              <a:buChar char="•"/>
              <a:defRPr/>
            </a:lvl2pPr>
            <a:lvl3pPr marL="1371600" lvl="2" indent="-311150" algn="l">
              <a:lnSpc>
                <a:spcPct val="90000"/>
              </a:lnSpc>
              <a:spcBef>
                <a:spcPts val="400"/>
              </a:spcBef>
              <a:spcAft>
                <a:spcPts val="0"/>
              </a:spcAft>
              <a:buClr>
                <a:schemeClr val="accent1"/>
              </a:buClr>
              <a:buSzPts val="1300"/>
              <a:buChar char="•"/>
              <a:defRPr/>
            </a:lvl3pPr>
            <a:lvl4pPr marL="1828800" lvl="3" indent="-298450" algn="l">
              <a:lnSpc>
                <a:spcPct val="90000"/>
              </a:lnSpc>
              <a:spcBef>
                <a:spcPts val="400"/>
              </a:spcBef>
              <a:spcAft>
                <a:spcPts val="0"/>
              </a:spcAft>
              <a:buClr>
                <a:schemeClr val="accent1"/>
              </a:buClr>
              <a:buSzPts val="1100"/>
              <a:buChar char="•"/>
              <a:defRPr/>
            </a:lvl4pPr>
            <a:lvl5pPr marL="2286000" lvl="4" indent="-298450" algn="l">
              <a:lnSpc>
                <a:spcPct val="90000"/>
              </a:lnSpc>
              <a:spcBef>
                <a:spcPts val="400"/>
              </a:spcBef>
              <a:spcAft>
                <a:spcPts val="0"/>
              </a:spcAft>
              <a:buClr>
                <a:schemeClr val="accent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74" name="Google Shape;374;p67" descr="Sitattegn"/>
          <p:cNvPicPr preferRelativeResize="0"/>
          <p:nvPr/>
        </p:nvPicPr>
        <p:blipFill rotWithShape="1">
          <a:blip r:embed="rId2">
            <a:alphaModFix/>
          </a:blip>
          <a:srcRect/>
          <a:stretch/>
        </p:blipFill>
        <p:spPr>
          <a:xfrm>
            <a:off x="688078" y="944360"/>
            <a:ext cx="1062979" cy="838757"/>
          </a:xfrm>
          <a:prstGeom prst="rect">
            <a:avLst/>
          </a:prstGeom>
          <a:noFill/>
          <a:ln>
            <a:noFill/>
          </a:ln>
        </p:spPr>
      </p:pic>
      <p:sp>
        <p:nvSpPr>
          <p:cNvPr id="375" name="Google Shape;375;p67"/>
          <p:cNvSpPr txBox="1">
            <a:spLocks noGrp="1"/>
          </p:cNvSpPr>
          <p:nvPr>
            <p:ph type="body" idx="2"/>
          </p:nvPr>
        </p:nvSpPr>
        <p:spPr>
          <a:xfrm>
            <a:off x="2232965" y="3892295"/>
            <a:ext cx="4665300" cy="519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500"/>
              <a:buNone/>
              <a:defRPr sz="1500"/>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76" name="Google Shape;376;p67" descr="Et bilde som inneholder Font, Grafikk, grafisk design, skjermbilde&#10;&#10;KI-generert innhold kan være feil."/>
          <p:cNvPicPr preferRelativeResize="0"/>
          <p:nvPr/>
        </p:nvPicPr>
        <p:blipFill rotWithShape="1">
          <a:blip r:embed="rId3">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lde over hele siden">
  <p:cSld name="Bilde over hele siden">
    <p:spTree>
      <p:nvGrpSpPr>
        <p:cNvPr id="1" name="Shape 377"/>
        <p:cNvGrpSpPr/>
        <p:nvPr/>
      </p:nvGrpSpPr>
      <p:grpSpPr>
        <a:xfrm>
          <a:off x="0" y="0"/>
          <a:ext cx="0" cy="0"/>
          <a:chOff x="0" y="0"/>
          <a:chExt cx="0" cy="0"/>
        </a:xfrm>
      </p:grpSpPr>
      <p:sp>
        <p:nvSpPr>
          <p:cNvPr id="378" name="Google Shape;378;p68"/>
          <p:cNvSpPr>
            <a:spLocks noGrp="1"/>
          </p:cNvSpPr>
          <p:nvPr>
            <p:ph type="pic" idx="2"/>
          </p:nvPr>
        </p:nvSpPr>
        <p:spPr>
          <a:xfrm>
            <a:off x="0" y="0"/>
            <a:ext cx="9144000" cy="5143500"/>
          </a:xfrm>
          <a:prstGeom prst="rect">
            <a:avLst/>
          </a:prstGeom>
          <a:noFill/>
          <a:ln>
            <a:noFill/>
          </a:ln>
        </p:spPr>
      </p:sp>
      <p:pic>
        <p:nvPicPr>
          <p:cNvPr id="379" name="Google Shape;379;p68" descr="Et bilde som inneholder person, klær, sko, utendørs&#10;&#10;Automatisk generert beskrivelse"/>
          <p:cNvPicPr preferRelativeResize="0"/>
          <p:nvPr/>
        </p:nvPicPr>
        <p:blipFill rotWithShape="1">
          <a:blip r:embed="rId2">
            <a:alphaModFix/>
          </a:blip>
          <a:srcRect/>
          <a:stretch/>
        </p:blipFill>
        <p:spPr>
          <a:xfrm>
            <a:off x="-1" y="0"/>
            <a:ext cx="9144000" cy="5143500"/>
          </a:xfrm>
          <a:prstGeom prst="rect">
            <a:avLst/>
          </a:prstGeom>
          <a:noFill/>
          <a:ln>
            <a:noFill/>
          </a:ln>
        </p:spPr>
      </p:pic>
      <p:sp>
        <p:nvSpPr>
          <p:cNvPr id="380" name="Google Shape;380;p68"/>
          <p:cNvSpPr txBox="1"/>
          <p:nvPr/>
        </p:nvSpPr>
        <p:spPr>
          <a:xfrm>
            <a:off x="8034617" y="4892942"/>
            <a:ext cx="11040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lt1"/>
                </a:solidFill>
                <a:latin typeface="Arial"/>
                <a:ea typeface="Arial"/>
                <a:cs typeface="Arial"/>
                <a:sym typeface="Arial"/>
              </a:rPr>
              <a:t>Foto: Navn Navnesen </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ilde over hele siden 2">
  <p:cSld name="Bilde over hele siden 2">
    <p:spTree>
      <p:nvGrpSpPr>
        <p:cNvPr id="1" name="Shape 381"/>
        <p:cNvGrpSpPr/>
        <p:nvPr/>
      </p:nvGrpSpPr>
      <p:grpSpPr>
        <a:xfrm>
          <a:off x="0" y="0"/>
          <a:ext cx="0" cy="0"/>
          <a:chOff x="0" y="0"/>
          <a:chExt cx="0" cy="0"/>
        </a:xfrm>
      </p:grpSpPr>
      <p:sp>
        <p:nvSpPr>
          <p:cNvPr id="382" name="Google Shape;382;p69"/>
          <p:cNvSpPr>
            <a:spLocks noGrp="1"/>
          </p:cNvSpPr>
          <p:nvPr>
            <p:ph type="pic" idx="2"/>
          </p:nvPr>
        </p:nvSpPr>
        <p:spPr>
          <a:xfrm>
            <a:off x="0" y="0"/>
            <a:ext cx="9144000" cy="5143500"/>
          </a:xfrm>
          <a:prstGeom prst="rect">
            <a:avLst/>
          </a:prstGeom>
          <a:noFill/>
          <a:ln>
            <a:noFill/>
          </a:ln>
        </p:spPr>
      </p:sp>
      <p:sp>
        <p:nvSpPr>
          <p:cNvPr id="383" name="Google Shape;383;p69"/>
          <p:cNvSpPr txBox="1">
            <a:spLocks noGrp="1"/>
          </p:cNvSpPr>
          <p:nvPr>
            <p:ph type="body" idx="1"/>
          </p:nvPr>
        </p:nvSpPr>
        <p:spPr>
          <a:xfrm>
            <a:off x="4686293" y="4823764"/>
            <a:ext cx="3930300" cy="134100"/>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SzPts val="700"/>
              <a:buNone/>
              <a:defRPr sz="700">
                <a:solidFill>
                  <a:schemeClr val="dk1"/>
                </a:solidFill>
                <a:latin typeface="Arial"/>
                <a:ea typeface="Arial"/>
                <a:cs typeface="Arial"/>
                <a:sym typeface="Arial"/>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84"/>
        <p:cNvGrpSpPr/>
        <p:nvPr/>
      </p:nvGrpSpPr>
      <p:grpSpPr>
        <a:xfrm>
          <a:off x="0" y="0"/>
          <a:ext cx="0" cy="0"/>
          <a:chOff x="0" y="0"/>
          <a:chExt cx="0" cy="0"/>
        </a:xfrm>
      </p:grpSpPr>
      <p:sp>
        <p:nvSpPr>
          <p:cNvPr id="385" name="Google Shape;385;p70"/>
          <p:cNvSpPr txBox="1">
            <a:spLocks noGrp="1"/>
          </p:cNvSpPr>
          <p:nvPr>
            <p:ph type="ctrTitle"/>
          </p:nvPr>
        </p:nvSpPr>
        <p:spPr>
          <a:xfrm>
            <a:off x="311708" y="744575"/>
            <a:ext cx="8520600" cy="2052600"/>
          </a:xfrm>
          <a:prstGeom prst="rect">
            <a:avLst/>
          </a:prstGeom>
        </p:spPr>
        <p:txBody>
          <a:bodyPr spcFirstLastPara="1" wrap="square" lIns="68575" tIns="34275" rIns="68575" bIns="3427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86" name="Google Shape;386;p70"/>
          <p:cNvSpPr txBox="1">
            <a:spLocks noGrp="1"/>
          </p:cNvSpPr>
          <p:nvPr>
            <p:ph type="subTitle" idx="1"/>
          </p:nvPr>
        </p:nvSpPr>
        <p:spPr>
          <a:xfrm>
            <a:off x="311700" y="2834125"/>
            <a:ext cx="8520600" cy="792600"/>
          </a:xfrm>
          <a:prstGeom prst="rect">
            <a:avLst/>
          </a:prstGeom>
        </p:spPr>
        <p:txBody>
          <a:bodyPr spcFirstLastPara="1" wrap="square" lIns="68575" tIns="34275" rIns="68575" bIns="34275" anchor="t" anchorCtr="0">
            <a:normAutofit/>
          </a:bodyPr>
          <a:lstStyle>
            <a:lvl1pPr lvl="0" algn="ctr">
              <a:lnSpc>
                <a:spcPct val="100000"/>
              </a:lnSpc>
              <a:spcBef>
                <a:spcPts val="800"/>
              </a:spcBef>
              <a:spcAft>
                <a:spcPts val="0"/>
              </a:spcAft>
              <a:buSzPts val="2800"/>
              <a:buNone/>
              <a:defRPr sz="2800"/>
            </a:lvl1pPr>
            <a:lvl2pPr lvl="1" algn="ctr">
              <a:lnSpc>
                <a:spcPct val="100000"/>
              </a:lnSpc>
              <a:spcBef>
                <a:spcPts val="400"/>
              </a:spcBef>
              <a:spcAft>
                <a:spcPts val="0"/>
              </a:spcAft>
              <a:buSzPts val="2800"/>
              <a:buNone/>
              <a:defRPr sz="2800"/>
            </a:lvl2pPr>
            <a:lvl3pPr lvl="2" algn="ctr">
              <a:lnSpc>
                <a:spcPct val="100000"/>
              </a:lnSpc>
              <a:spcBef>
                <a:spcPts val="400"/>
              </a:spcBef>
              <a:spcAft>
                <a:spcPts val="0"/>
              </a:spcAft>
              <a:buSzPts val="2800"/>
              <a:buNone/>
              <a:defRPr sz="2800"/>
            </a:lvl3pPr>
            <a:lvl4pPr lvl="3" algn="ctr">
              <a:lnSpc>
                <a:spcPct val="100000"/>
              </a:lnSpc>
              <a:spcBef>
                <a:spcPts val="400"/>
              </a:spcBef>
              <a:spcAft>
                <a:spcPts val="0"/>
              </a:spcAft>
              <a:buSzPts val="2800"/>
              <a:buNone/>
              <a:defRPr sz="2800"/>
            </a:lvl4pPr>
            <a:lvl5pPr lvl="4" algn="ctr">
              <a:lnSpc>
                <a:spcPct val="100000"/>
              </a:lnSpc>
              <a:spcBef>
                <a:spcPts val="40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a:endParaRPr/>
          </a:p>
        </p:txBody>
      </p:sp>
      <p:sp>
        <p:nvSpPr>
          <p:cNvPr id="387" name="Google Shape;387;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sz="1400"/>
            </a:lvl1pPr>
            <a:lvl2pPr lvl="1">
              <a:buNone/>
              <a:defRPr sz="1400"/>
            </a:lvl2pPr>
            <a:lvl3pPr lvl="2">
              <a:buNone/>
              <a:defRPr sz="1400"/>
            </a:lvl3pPr>
            <a:lvl4pPr lvl="3">
              <a:buNone/>
              <a:defRPr sz="1400"/>
            </a:lvl4pPr>
            <a:lvl5pPr lvl="4">
              <a:buNone/>
              <a:defRPr sz="1400"/>
            </a:lvl5pPr>
            <a:lvl6pPr lvl="5">
              <a:buNone/>
              <a:defRPr sz="1400"/>
            </a:lvl6pPr>
            <a:lvl7pPr lvl="6">
              <a:buNone/>
              <a:defRPr sz="1400"/>
            </a:lvl7pPr>
            <a:lvl8pPr lvl="7">
              <a:buNone/>
              <a:defRPr sz="1400"/>
            </a:lvl8pPr>
            <a:lvl9pPr lvl="8">
              <a:buNone/>
              <a:defRPr sz="1400"/>
            </a:lvl9pPr>
          </a:lstStyle>
          <a:p>
            <a:pPr marL="0" lvl="0" indent="0" algn="l"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Forside">
  <p:cSld name="Forside">
    <p:spTree>
      <p:nvGrpSpPr>
        <p:cNvPr id="1" name="Shape 391"/>
        <p:cNvGrpSpPr/>
        <p:nvPr/>
      </p:nvGrpSpPr>
      <p:grpSpPr>
        <a:xfrm>
          <a:off x="0" y="0"/>
          <a:ext cx="0" cy="0"/>
          <a:chOff x="0" y="0"/>
          <a:chExt cx="0" cy="0"/>
        </a:xfrm>
      </p:grpSpPr>
      <p:pic>
        <p:nvPicPr>
          <p:cNvPr id="392" name="Google Shape;392;p72" descr="Et bilde som inneholder Grafikk, grafisk design, symbol, Font&#10;&#10;Automatisk generert beskrivelse"/>
          <p:cNvPicPr preferRelativeResize="0"/>
          <p:nvPr/>
        </p:nvPicPr>
        <p:blipFill rotWithShape="1">
          <a:blip r:embed="rId2">
            <a:alphaModFix/>
          </a:blip>
          <a:srcRect/>
          <a:stretch/>
        </p:blipFill>
        <p:spPr>
          <a:xfrm>
            <a:off x="5046328" y="411850"/>
            <a:ext cx="4113875" cy="4296951"/>
          </a:xfrm>
          <a:prstGeom prst="rect">
            <a:avLst/>
          </a:prstGeom>
          <a:noFill/>
          <a:ln>
            <a:noFill/>
          </a:ln>
        </p:spPr>
      </p:pic>
      <p:sp>
        <p:nvSpPr>
          <p:cNvPr id="393" name="Google Shape;393;p72"/>
          <p:cNvSpPr txBox="1">
            <a:spLocks noGrp="1"/>
          </p:cNvSpPr>
          <p:nvPr>
            <p:ph type="body" idx="1"/>
          </p:nvPr>
        </p:nvSpPr>
        <p:spPr>
          <a:xfrm>
            <a:off x="622932" y="3682057"/>
            <a:ext cx="3981300" cy="4902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394" name="Google Shape;394;p72"/>
          <p:cNvSpPr txBox="1">
            <a:spLocks noGrp="1"/>
          </p:cNvSpPr>
          <p:nvPr>
            <p:ph type="title"/>
          </p:nvPr>
        </p:nvSpPr>
        <p:spPr>
          <a:xfrm>
            <a:off x="622932" y="2607434"/>
            <a:ext cx="54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5" name="Google Shape;395;p72"/>
          <p:cNvSpPr txBox="1"/>
          <p:nvPr/>
        </p:nvSpPr>
        <p:spPr>
          <a:xfrm>
            <a:off x="622932" y="4523901"/>
            <a:ext cx="1735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pic>
        <p:nvPicPr>
          <p:cNvPr id="396" name="Google Shape;396;p72" descr="Et bilde som inneholder Font, Grafikk, grafisk design, skjermbilde&#10;&#10;KI-generert innhold kan være feil."/>
          <p:cNvPicPr preferRelativeResize="0"/>
          <p:nvPr/>
        </p:nvPicPr>
        <p:blipFill rotWithShape="1">
          <a:blip r:embed="rId3">
            <a:alphaModFix/>
          </a:blip>
          <a:srcRect/>
          <a:stretch/>
        </p:blipFill>
        <p:spPr>
          <a:xfrm>
            <a:off x="622932" y="517859"/>
            <a:ext cx="2148896" cy="1544022"/>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om" type="tx">
  <p:cSld name="TITLE_AND_BODY">
    <p:spTree>
      <p:nvGrpSpPr>
        <p:cNvPr id="1" name="Shape 397"/>
        <p:cNvGrpSpPr/>
        <p:nvPr/>
      </p:nvGrpSpPr>
      <p:grpSpPr>
        <a:xfrm>
          <a:off x="0" y="0"/>
          <a:ext cx="0" cy="0"/>
          <a:chOff x="0" y="0"/>
          <a:chExt cx="0" cy="0"/>
        </a:xfrm>
      </p:grpSpPr>
      <p:sp>
        <p:nvSpPr>
          <p:cNvPr id="398" name="Google Shape;398;p73"/>
          <p:cNvSpPr txBox="1">
            <a:spLocks noGrp="1"/>
          </p:cNvSpPr>
          <p:nvPr>
            <p:ph type="sldNum" idx="12"/>
          </p:nvPr>
        </p:nvSpPr>
        <p:spPr>
          <a:xfrm>
            <a:off x="8853785" y="4606847"/>
            <a:ext cx="147600" cy="189300"/>
          </a:xfrm>
          <a:prstGeom prst="rect">
            <a:avLst/>
          </a:prstGeom>
          <a:noFill/>
          <a:ln>
            <a:noFill/>
          </a:ln>
        </p:spPr>
        <p:txBody>
          <a:bodyPr spcFirstLastPara="1" wrap="square" lIns="32750" tIns="32750" rIns="32750" bIns="32750" anchor="b" anchorCtr="0">
            <a:spAutoFit/>
          </a:bodyPr>
          <a:lstStyle>
            <a:lvl1pPr marL="0" marR="0" lvl="0"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sz="90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2_Tittel og innhold">
  <p:cSld name="2_Tittel og innhold">
    <p:spTree>
      <p:nvGrpSpPr>
        <p:cNvPr id="1" name="Shape 399"/>
        <p:cNvGrpSpPr/>
        <p:nvPr/>
      </p:nvGrpSpPr>
      <p:grpSpPr>
        <a:xfrm>
          <a:off x="0" y="0"/>
          <a:ext cx="0" cy="0"/>
          <a:chOff x="0" y="0"/>
          <a:chExt cx="0" cy="0"/>
        </a:xfrm>
      </p:grpSpPr>
      <p:pic>
        <p:nvPicPr>
          <p:cNvPr id="400" name="Google Shape;400;p74" descr="Et bilde som inneholder logo, symbol, Grafikk, Font&#10;&#10;Automatisk generert beskrivelse"/>
          <p:cNvPicPr preferRelativeResize="0"/>
          <p:nvPr/>
        </p:nvPicPr>
        <p:blipFill rotWithShape="1">
          <a:blip r:embed="rId2">
            <a:alphaModFix/>
          </a:blip>
          <a:srcRect/>
          <a:stretch/>
        </p:blipFill>
        <p:spPr>
          <a:xfrm>
            <a:off x="59659" y="2924369"/>
            <a:ext cx="1072306" cy="2024516"/>
          </a:xfrm>
          <a:prstGeom prst="rect">
            <a:avLst/>
          </a:prstGeom>
          <a:noFill/>
          <a:ln>
            <a:noFill/>
          </a:ln>
        </p:spPr>
      </p:pic>
      <p:sp>
        <p:nvSpPr>
          <p:cNvPr id="401" name="Google Shape;401;p74"/>
          <p:cNvSpPr txBox="1">
            <a:spLocks noGrp="1"/>
          </p:cNvSpPr>
          <p:nvPr>
            <p:ph type="body" idx="1"/>
          </p:nvPr>
        </p:nvSpPr>
        <p:spPr>
          <a:xfrm>
            <a:off x="1217140" y="1353103"/>
            <a:ext cx="6590700" cy="32634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dk1"/>
              </a:buClr>
              <a:buSzPts val="1500"/>
              <a:buChar char="•"/>
              <a:defRPr sz="1500">
                <a:solidFill>
                  <a:schemeClr val="dk1"/>
                </a:solidFill>
              </a:defRPr>
            </a:lvl1pPr>
            <a:lvl2pPr marL="914400" lvl="1" indent="-317500" algn="l">
              <a:lnSpc>
                <a:spcPct val="90000"/>
              </a:lnSpc>
              <a:spcBef>
                <a:spcPts val="400"/>
              </a:spcBef>
              <a:spcAft>
                <a:spcPts val="0"/>
              </a:spcAft>
              <a:buClr>
                <a:schemeClr val="dk1"/>
              </a:buClr>
              <a:buSzPts val="1400"/>
              <a:buChar char="•"/>
              <a:defRPr sz="1400">
                <a:solidFill>
                  <a:schemeClr val="dk1"/>
                </a:solidFill>
              </a:defRPr>
            </a:lvl2pPr>
            <a:lvl3pPr marL="1371600" lvl="2" indent="-311150" algn="l">
              <a:lnSpc>
                <a:spcPct val="90000"/>
              </a:lnSpc>
              <a:spcBef>
                <a:spcPts val="400"/>
              </a:spcBef>
              <a:spcAft>
                <a:spcPts val="0"/>
              </a:spcAft>
              <a:buClr>
                <a:schemeClr val="accent1"/>
              </a:buClr>
              <a:buSzPts val="1300"/>
              <a:buChar char="•"/>
              <a:defRPr/>
            </a:lvl3pPr>
            <a:lvl4pPr marL="1828800" lvl="3" indent="-298450" algn="l">
              <a:lnSpc>
                <a:spcPct val="90000"/>
              </a:lnSpc>
              <a:spcBef>
                <a:spcPts val="400"/>
              </a:spcBef>
              <a:spcAft>
                <a:spcPts val="0"/>
              </a:spcAft>
              <a:buClr>
                <a:schemeClr val="accent1"/>
              </a:buClr>
              <a:buSzPts val="1100"/>
              <a:buChar char="•"/>
              <a:defRPr/>
            </a:lvl4pPr>
            <a:lvl5pPr marL="2286000" lvl="4" indent="-298450" algn="l">
              <a:lnSpc>
                <a:spcPct val="90000"/>
              </a:lnSpc>
              <a:spcBef>
                <a:spcPts val="400"/>
              </a:spcBef>
              <a:spcAft>
                <a:spcPts val="0"/>
              </a:spcAft>
              <a:buClr>
                <a:schemeClr val="accent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02" name="Google Shape;402;p74"/>
          <p:cNvSpPr txBox="1">
            <a:spLocks noGrp="1"/>
          </p:cNvSpPr>
          <p:nvPr>
            <p:ph type="title"/>
          </p:nvPr>
        </p:nvSpPr>
        <p:spPr>
          <a:xfrm>
            <a:off x="1217140" y="582153"/>
            <a:ext cx="6590700" cy="664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2700"/>
              <a:buFont typeface="Arial"/>
              <a:buNone/>
              <a:defRPr sz="27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403" name="Google Shape;403;p74" descr="Et bilde som inneholder Font, Grafikk, grafisk design, skjermbilde&#10;&#10;KI-generert innhold kan være feil."/>
          <p:cNvPicPr preferRelativeResize="0"/>
          <p:nvPr/>
        </p:nvPicPr>
        <p:blipFill rotWithShape="1">
          <a:blip r:embed="rId3">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tel og bilde">
  <p:cSld name="Tittel og bilde">
    <p:spTree>
      <p:nvGrpSpPr>
        <p:cNvPr id="1" name="Shape 404"/>
        <p:cNvGrpSpPr/>
        <p:nvPr/>
      </p:nvGrpSpPr>
      <p:grpSpPr>
        <a:xfrm>
          <a:off x="0" y="0"/>
          <a:ext cx="0" cy="0"/>
          <a:chOff x="0" y="0"/>
          <a:chExt cx="0" cy="0"/>
        </a:xfrm>
      </p:grpSpPr>
      <p:sp>
        <p:nvSpPr>
          <p:cNvPr id="405" name="Google Shape;405;p75"/>
          <p:cNvSpPr>
            <a:spLocks noGrp="1"/>
          </p:cNvSpPr>
          <p:nvPr>
            <p:ph type="pic" idx="2"/>
          </p:nvPr>
        </p:nvSpPr>
        <p:spPr>
          <a:xfrm>
            <a:off x="639226" y="1226806"/>
            <a:ext cx="7377300" cy="3439500"/>
          </a:xfrm>
          <a:prstGeom prst="rect">
            <a:avLst/>
          </a:prstGeom>
          <a:noFill/>
          <a:ln>
            <a:noFill/>
          </a:ln>
        </p:spPr>
      </p:sp>
      <p:sp>
        <p:nvSpPr>
          <p:cNvPr id="406" name="Google Shape;406;p75"/>
          <p:cNvSpPr txBox="1">
            <a:spLocks noGrp="1"/>
          </p:cNvSpPr>
          <p:nvPr>
            <p:ph type="title"/>
          </p:nvPr>
        </p:nvSpPr>
        <p:spPr>
          <a:xfrm>
            <a:off x="639226" y="332084"/>
            <a:ext cx="7351500" cy="6915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700"/>
              <a:buFont typeface="Arial"/>
              <a:buNone/>
              <a:defRPr sz="27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7" name="Google Shape;407;p75"/>
          <p:cNvSpPr txBox="1"/>
          <p:nvPr/>
        </p:nvSpPr>
        <p:spPr>
          <a:xfrm>
            <a:off x="5432764" y="4666059"/>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408" name="Google Shape;408;p75" descr="Et bilde som inneholder Font, Grafikk, grafisk design, skjermbilde&#10;&#10;KI-generert innhold kan være feil."/>
          <p:cNvPicPr preferRelativeResize="0"/>
          <p:nvPr/>
        </p:nvPicPr>
        <p:blipFill rotWithShape="1">
          <a:blip r:embed="rId2">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tel og 2 bilder ">
  <p:cSld name="Tittel og 2 bilder ">
    <p:spTree>
      <p:nvGrpSpPr>
        <p:cNvPr id="1" name="Shape 409"/>
        <p:cNvGrpSpPr/>
        <p:nvPr/>
      </p:nvGrpSpPr>
      <p:grpSpPr>
        <a:xfrm>
          <a:off x="0" y="0"/>
          <a:ext cx="0" cy="0"/>
          <a:chOff x="0" y="0"/>
          <a:chExt cx="0" cy="0"/>
        </a:xfrm>
      </p:grpSpPr>
      <p:sp>
        <p:nvSpPr>
          <p:cNvPr id="410" name="Google Shape;410;p7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1" name="Google Shape;411;p76"/>
          <p:cNvSpPr>
            <a:spLocks noGrp="1"/>
          </p:cNvSpPr>
          <p:nvPr>
            <p:ph type="pic" idx="2"/>
          </p:nvPr>
        </p:nvSpPr>
        <p:spPr>
          <a:xfrm>
            <a:off x="4572000" y="1316809"/>
            <a:ext cx="3930300" cy="3366600"/>
          </a:xfrm>
          <a:prstGeom prst="rect">
            <a:avLst/>
          </a:prstGeom>
          <a:noFill/>
          <a:ln>
            <a:noFill/>
          </a:ln>
        </p:spPr>
      </p:sp>
      <p:sp>
        <p:nvSpPr>
          <p:cNvPr id="412" name="Google Shape;412;p76"/>
          <p:cNvSpPr>
            <a:spLocks noGrp="1"/>
          </p:cNvSpPr>
          <p:nvPr>
            <p:ph type="pic" idx="3"/>
          </p:nvPr>
        </p:nvSpPr>
        <p:spPr>
          <a:xfrm>
            <a:off x="641739" y="1316809"/>
            <a:ext cx="3930300" cy="3366600"/>
          </a:xfrm>
          <a:prstGeom prst="rect">
            <a:avLst/>
          </a:prstGeom>
          <a:noFill/>
          <a:ln>
            <a:noFill/>
          </a:ln>
        </p:spPr>
      </p:sp>
      <p:sp>
        <p:nvSpPr>
          <p:cNvPr id="413" name="Google Shape;413;p76"/>
          <p:cNvSpPr txBox="1">
            <a:spLocks noGrp="1"/>
          </p:cNvSpPr>
          <p:nvPr>
            <p:ph type="body" idx="1"/>
          </p:nvPr>
        </p:nvSpPr>
        <p:spPr>
          <a:xfrm>
            <a:off x="641739" y="4709464"/>
            <a:ext cx="7860600" cy="134100"/>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SzPts val="700"/>
              <a:buNone/>
              <a:defRPr sz="700">
                <a:solidFill>
                  <a:schemeClr val="dk1"/>
                </a:solidFill>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iste side">
  <p:cSld name="Siste side">
    <p:spTree>
      <p:nvGrpSpPr>
        <p:cNvPr id="1" name="Shape 414"/>
        <p:cNvGrpSpPr/>
        <p:nvPr/>
      </p:nvGrpSpPr>
      <p:grpSpPr>
        <a:xfrm>
          <a:off x="0" y="0"/>
          <a:ext cx="0" cy="0"/>
          <a:chOff x="0" y="0"/>
          <a:chExt cx="0" cy="0"/>
        </a:xfrm>
      </p:grpSpPr>
      <p:sp>
        <p:nvSpPr>
          <p:cNvPr id="415" name="Google Shape;415;p77"/>
          <p:cNvSpPr/>
          <p:nvPr/>
        </p:nvSpPr>
        <p:spPr>
          <a:xfrm>
            <a:off x="0" y="0"/>
            <a:ext cx="9144000" cy="4200600"/>
          </a:xfrm>
          <a:prstGeom prst="rect">
            <a:avLst/>
          </a:prstGeom>
          <a:solidFill>
            <a:srgbClr val="E4D6D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6" name="Google Shape;416;p77"/>
          <p:cNvSpPr txBox="1">
            <a:spLocks noGrp="1"/>
          </p:cNvSpPr>
          <p:nvPr>
            <p:ph type="title"/>
          </p:nvPr>
        </p:nvSpPr>
        <p:spPr>
          <a:xfrm>
            <a:off x="628650" y="1220545"/>
            <a:ext cx="7886700" cy="8073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dk1"/>
              </a:buClr>
              <a:buSzPts val="2700"/>
              <a:buFont typeface="Arial"/>
              <a:buNone/>
              <a:defRPr sz="2700" b="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417" name="Google Shape;417;p77" descr="Et bilde som inneholder symbol, logo, Grafikk&#10;&#10;Automatisk generert beskrivelse"/>
          <p:cNvPicPr preferRelativeResize="0"/>
          <p:nvPr/>
        </p:nvPicPr>
        <p:blipFill rotWithShape="1">
          <a:blip r:embed="rId2">
            <a:alphaModFix/>
          </a:blip>
          <a:srcRect/>
          <a:stretch/>
        </p:blipFill>
        <p:spPr>
          <a:xfrm>
            <a:off x="3069020" y="4534619"/>
            <a:ext cx="698994" cy="243482"/>
          </a:xfrm>
          <a:prstGeom prst="rect">
            <a:avLst/>
          </a:prstGeom>
          <a:noFill/>
          <a:ln>
            <a:noFill/>
          </a:ln>
        </p:spPr>
      </p:pic>
      <p:pic>
        <p:nvPicPr>
          <p:cNvPr id="418" name="Google Shape;418;p77" descr="Et bilde som inneholder flagg, tekst, symbol&#10;&#10;Automatisk generert beskrivelse"/>
          <p:cNvPicPr preferRelativeResize="0"/>
          <p:nvPr/>
        </p:nvPicPr>
        <p:blipFill rotWithShape="1">
          <a:blip r:embed="rId3">
            <a:alphaModFix/>
          </a:blip>
          <a:srcRect/>
          <a:stretch/>
        </p:blipFill>
        <p:spPr>
          <a:xfrm>
            <a:off x="2060708" y="4420353"/>
            <a:ext cx="787644" cy="424589"/>
          </a:xfrm>
          <a:prstGeom prst="rect">
            <a:avLst/>
          </a:prstGeom>
          <a:noFill/>
          <a:ln>
            <a:noFill/>
          </a:ln>
        </p:spPr>
      </p:pic>
      <p:pic>
        <p:nvPicPr>
          <p:cNvPr id="419" name="Google Shape;419;p77" descr="Et bilde som inneholder logo, Grafikk, Font, symbol&#10;&#10;Automatisk generert beskrivelse"/>
          <p:cNvPicPr preferRelativeResize="0"/>
          <p:nvPr/>
        </p:nvPicPr>
        <p:blipFill rotWithShape="1">
          <a:blip r:embed="rId4">
            <a:alphaModFix/>
          </a:blip>
          <a:srcRect/>
          <a:stretch/>
        </p:blipFill>
        <p:spPr>
          <a:xfrm>
            <a:off x="1182238" y="4534619"/>
            <a:ext cx="684335" cy="247019"/>
          </a:xfrm>
          <a:prstGeom prst="rect">
            <a:avLst/>
          </a:prstGeom>
          <a:noFill/>
          <a:ln>
            <a:noFill/>
          </a:ln>
        </p:spPr>
      </p:pic>
      <p:pic>
        <p:nvPicPr>
          <p:cNvPr id="420" name="Google Shape;420;p77" descr="Et bilde som inneholder Font, logo, Grafikk, tekst&#10;&#10;Automatisk generert beskrivelse"/>
          <p:cNvPicPr preferRelativeResize="0"/>
          <p:nvPr/>
        </p:nvPicPr>
        <p:blipFill rotWithShape="1">
          <a:blip r:embed="rId5">
            <a:alphaModFix/>
          </a:blip>
          <a:srcRect/>
          <a:stretch/>
        </p:blipFill>
        <p:spPr>
          <a:xfrm>
            <a:off x="249023" y="4534619"/>
            <a:ext cx="692725" cy="243481"/>
          </a:xfrm>
          <a:prstGeom prst="rect">
            <a:avLst/>
          </a:prstGeom>
          <a:noFill/>
          <a:ln>
            <a:noFill/>
          </a:ln>
        </p:spPr>
      </p:pic>
      <p:pic>
        <p:nvPicPr>
          <p:cNvPr id="421" name="Google Shape;421;p77" descr="Et bilde som inneholder Grafikk, symbol, logo, grafisk design&#10;&#10;Automatisk generert beskrivelse"/>
          <p:cNvPicPr preferRelativeResize="0"/>
          <p:nvPr/>
        </p:nvPicPr>
        <p:blipFill rotWithShape="1">
          <a:blip r:embed="rId6">
            <a:alphaModFix/>
          </a:blip>
          <a:srcRect/>
          <a:stretch/>
        </p:blipFill>
        <p:spPr>
          <a:xfrm>
            <a:off x="4886969" y="4534619"/>
            <a:ext cx="606667" cy="248400"/>
          </a:xfrm>
          <a:prstGeom prst="rect">
            <a:avLst/>
          </a:prstGeom>
          <a:noFill/>
          <a:ln>
            <a:noFill/>
          </a:ln>
        </p:spPr>
      </p:pic>
      <p:pic>
        <p:nvPicPr>
          <p:cNvPr id="422" name="Google Shape;422;p77" descr="Et bilde som inneholder silhuett, skygge&#10;&#10;Automatisk generert beskrivelse med lav konfidens"/>
          <p:cNvPicPr preferRelativeResize="0"/>
          <p:nvPr/>
        </p:nvPicPr>
        <p:blipFill rotWithShape="1">
          <a:blip r:embed="rId7">
            <a:alphaModFix/>
          </a:blip>
          <a:srcRect/>
          <a:stretch/>
        </p:blipFill>
        <p:spPr>
          <a:xfrm>
            <a:off x="3967313" y="4534619"/>
            <a:ext cx="754381" cy="245646"/>
          </a:xfrm>
          <a:prstGeom prst="rect">
            <a:avLst/>
          </a:prstGeom>
          <a:noFill/>
          <a:ln>
            <a:noFill/>
          </a:ln>
        </p:spPr>
      </p:pic>
      <p:pic>
        <p:nvPicPr>
          <p:cNvPr id="423" name="Google Shape;423;p77" descr="Et bilde som inneholder Grafikk, skjermbilde, Font, logo&#10;&#10;Automatisk generert beskrivelse"/>
          <p:cNvPicPr preferRelativeResize="0"/>
          <p:nvPr/>
        </p:nvPicPr>
        <p:blipFill rotWithShape="1">
          <a:blip r:embed="rId8">
            <a:alphaModFix/>
          </a:blip>
          <a:srcRect/>
          <a:stretch/>
        </p:blipFill>
        <p:spPr>
          <a:xfrm>
            <a:off x="6803037" y="4556833"/>
            <a:ext cx="560508" cy="133588"/>
          </a:xfrm>
          <a:prstGeom prst="rect">
            <a:avLst/>
          </a:prstGeom>
          <a:noFill/>
          <a:ln>
            <a:noFill/>
          </a:ln>
        </p:spPr>
      </p:pic>
      <p:pic>
        <p:nvPicPr>
          <p:cNvPr id="424" name="Google Shape;424;p77"/>
          <p:cNvPicPr preferRelativeResize="0"/>
          <p:nvPr/>
        </p:nvPicPr>
        <p:blipFill rotWithShape="1">
          <a:blip r:embed="rId9">
            <a:alphaModFix/>
          </a:blip>
          <a:srcRect/>
          <a:stretch/>
        </p:blipFill>
        <p:spPr>
          <a:xfrm>
            <a:off x="8471381" y="4534619"/>
            <a:ext cx="450969" cy="450079"/>
          </a:xfrm>
          <a:prstGeom prst="rect">
            <a:avLst/>
          </a:prstGeom>
          <a:noFill/>
          <a:ln>
            <a:noFill/>
          </a:ln>
        </p:spPr>
      </p:pic>
      <p:pic>
        <p:nvPicPr>
          <p:cNvPr id="425" name="Google Shape;425;p77" descr="Et bilde som inneholder sort, mørke&#10;&#10;Automatisk generert beskrivelse"/>
          <p:cNvPicPr preferRelativeResize="0"/>
          <p:nvPr/>
        </p:nvPicPr>
        <p:blipFill rotWithShape="1">
          <a:blip r:embed="rId10">
            <a:alphaModFix/>
          </a:blip>
          <a:srcRect/>
          <a:stretch/>
        </p:blipFill>
        <p:spPr>
          <a:xfrm>
            <a:off x="7603475" y="4556062"/>
            <a:ext cx="716574" cy="165761"/>
          </a:xfrm>
          <a:prstGeom prst="rect">
            <a:avLst/>
          </a:prstGeom>
          <a:noFill/>
          <a:ln>
            <a:noFill/>
          </a:ln>
        </p:spPr>
      </p:pic>
      <p:pic>
        <p:nvPicPr>
          <p:cNvPr id="426" name="Google Shape;426;p77" descr="Et bilde som inneholder Font, Grafikk, logo, tekst&#10;&#10;Automatisk generert beskrivelse"/>
          <p:cNvPicPr preferRelativeResize="0"/>
          <p:nvPr/>
        </p:nvPicPr>
        <p:blipFill rotWithShape="1">
          <a:blip r:embed="rId11">
            <a:alphaModFix/>
          </a:blip>
          <a:srcRect/>
          <a:stretch/>
        </p:blipFill>
        <p:spPr>
          <a:xfrm>
            <a:off x="5565829" y="4534619"/>
            <a:ext cx="1107731" cy="384867"/>
          </a:xfrm>
          <a:prstGeom prst="rect">
            <a:avLst/>
          </a:prstGeom>
          <a:noFill/>
          <a:ln>
            <a:noFill/>
          </a:ln>
        </p:spPr>
      </p:pic>
      <p:sp>
        <p:nvSpPr>
          <p:cNvPr id="427" name="Google Shape;427;p77"/>
          <p:cNvSpPr txBox="1">
            <a:spLocks noGrp="1"/>
          </p:cNvSpPr>
          <p:nvPr>
            <p:ph type="body" idx="1"/>
          </p:nvPr>
        </p:nvSpPr>
        <p:spPr>
          <a:xfrm>
            <a:off x="2599177" y="2070273"/>
            <a:ext cx="4606500" cy="4902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SzPts val="1400"/>
              <a:buNone/>
              <a:defRPr sz="14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pic>
        <p:nvPicPr>
          <p:cNvPr id="428" name="Google Shape;428;p77" descr="Et bilde som inneholder Font, Grafikk, grafisk design, skjermbilde&#10;&#10;KI-generert innhold kan være feil."/>
          <p:cNvPicPr preferRelativeResize="0"/>
          <p:nvPr/>
        </p:nvPicPr>
        <p:blipFill rotWithShape="1">
          <a:blip r:embed="rId12">
            <a:alphaModFix/>
          </a:blip>
          <a:srcRect/>
          <a:stretch/>
        </p:blipFill>
        <p:spPr>
          <a:xfrm>
            <a:off x="3861790" y="2762569"/>
            <a:ext cx="1719809" cy="1235715"/>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2_Forside 2">
  <p:cSld name="2_Forside 2">
    <p:spTree>
      <p:nvGrpSpPr>
        <p:cNvPr id="1" name="Shape 429"/>
        <p:cNvGrpSpPr/>
        <p:nvPr/>
      </p:nvGrpSpPr>
      <p:grpSpPr>
        <a:xfrm>
          <a:off x="0" y="0"/>
          <a:ext cx="0" cy="0"/>
          <a:chOff x="0" y="0"/>
          <a:chExt cx="0" cy="0"/>
        </a:xfrm>
      </p:grpSpPr>
      <p:sp>
        <p:nvSpPr>
          <p:cNvPr id="430" name="Google Shape;430;p78"/>
          <p:cNvSpPr/>
          <p:nvPr/>
        </p:nvSpPr>
        <p:spPr>
          <a:xfrm>
            <a:off x="571960" y="1153813"/>
            <a:ext cx="4173000" cy="3778800"/>
          </a:xfrm>
          <a:prstGeom prst="rect">
            <a:avLst/>
          </a:prstGeom>
          <a:solidFill>
            <a:srgbClr val="E5D6E0">
              <a:alpha val="4902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1" name="Google Shape;431;p78"/>
          <p:cNvSpPr>
            <a:spLocks noGrp="1"/>
          </p:cNvSpPr>
          <p:nvPr>
            <p:ph type="pic" idx="2"/>
          </p:nvPr>
        </p:nvSpPr>
        <p:spPr>
          <a:xfrm>
            <a:off x="5097163" y="1051360"/>
            <a:ext cx="3901200" cy="3871200"/>
          </a:xfrm>
          <a:prstGeom prst="rect">
            <a:avLst/>
          </a:prstGeom>
          <a:noFill/>
          <a:ln>
            <a:noFill/>
          </a:ln>
        </p:spPr>
      </p:sp>
      <p:sp>
        <p:nvSpPr>
          <p:cNvPr id="432" name="Google Shape;432;p78"/>
          <p:cNvSpPr txBox="1">
            <a:spLocks noGrp="1"/>
          </p:cNvSpPr>
          <p:nvPr>
            <p:ph type="body" idx="1"/>
          </p:nvPr>
        </p:nvSpPr>
        <p:spPr>
          <a:xfrm>
            <a:off x="641739" y="2843378"/>
            <a:ext cx="3881100" cy="4902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433" name="Google Shape;433;p78"/>
          <p:cNvSpPr txBox="1">
            <a:spLocks noGrp="1"/>
          </p:cNvSpPr>
          <p:nvPr>
            <p:ph type="title"/>
          </p:nvPr>
        </p:nvSpPr>
        <p:spPr>
          <a:xfrm>
            <a:off x="641739" y="1640140"/>
            <a:ext cx="40605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34" name="Google Shape;434;p78"/>
          <p:cNvSpPr txBox="1"/>
          <p:nvPr/>
        </p:nvSpPr>
        <p:spPr>
          <a:xfrm>
            <a:off x="641739" y="4555501"/>
            <a:ext cx="1186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sp>
        <p:nvSpPr>
          <p:cNvPr id="435" name="Google Shape;435;p78"/>
          <p:cNvSpPr txBox="1"/>
          <p:nvPr/>
        </p:nvSpPr>
        <p:spPr>
          <a:xfrm>
            <a:off x="6405282" y="4922783"/>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436" name="Google Shape;436;p78" descr="Et bilde som inneholder Font, Grafikk, grafisk design, skjermbilde&#10;&#10;KI-generert innhold kan være feil."/>
          <p:cNvPicPr preferRelativeResize="0"/>
          <p:nvPr/>
        </p:nvPicPr>
        <p:blipFill rotWithShape="1">
          <a:blip r:embed="rId2">
            <a:alphaModFix/>
          </a:blip>
          <a:srcRect/>
          <a:stretch/>
        </p:blipFill>
        <p:spPr>
          <a:xfrm>
            <a:off x="571960" y="263914"/>
            <a:ext cx="1095930" cy="787446"/>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Forside 3">
  <p:cSld name="1_Forside 3">
    <p:spTree>
      <p:nvGrpSpPr>
        <p:cNvPr id="1" name="Shape 437"/>
        <p:cNvGrpSpPr/>
        <p:nvPr/>
      </p:nvGrpSpPr>
      <p:grpSpPr>
        <a:xfrm>
          <a:off x="0" y="0"/>
          <a:ext cx="0" cy="0"/>
          <a:chOff x="0" y="0"/>
          <a:chExt cx="0" cy="0"/>
        </a:xfrm>
      </p:grpSpPr>
      <p:sp>
        <p:nvSpPr>
          <p:cNvPr id="438" name="Google Shape;438;p79"/>
          <p:cNvSpPr/>
          <p:nvPr/>
        </p:nvSpPr>
        <p:spPr>
          <a:xfrm>
            <a:off x="255493" y="202266"/>
            <a:ext cx="8633100" cy="4739100"/>
          </a:xfrm>
          <a:prstGeom prst="rect">
            <a:avLst/>
          </a:prstGeom>
          <a:solidFill>
            <a:srgbClr val="E4D6DF">
              <a:alpha val="4392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39" name="Google Shape;439;p79"/>
          <p:cNvSpPr txBox="1">
            <a:spLocks noGrp="1"/>
          </p:cNvSpPr>
          <p:nvPr>
            <p:ph type="body" idx="1"/>
          </p:nvPr>
        </p:nvSpPr>
        <p:spPr>
          <a:xfrm>
            <a:off x="1470767" y="3732258"/>
            <a:ext cx="3981300" cy="4902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440" name="Google Shape;440;p79"/>
          <p:cNvSpPr txBox="1">
            <a:spLocks noGrp="1"/>
          </p:cNvSpPr>
          <p:nvPr>
            <p:ph type="title"/>
          </p:nvPr>
        </p:nvSpPr>
        <p:spPr>
          <a:xfrm>
            <a:off x="1470767" y="2657635"/>
            <a:ext cx="60009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41" name="Google Shape;441;p79"/>
          <p:cNvSpPr txBox="1"/>
          <p:nvPr/>
        </p:nvSpPr>
        <p:spPr>
          <a:xfrm>
            <a:off x="1470767" y="4574102"/>
            <a:ext cx="1735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pic>
        <p:nvPicPr>
          <p:cNvPr id="442" name="Google Shape;442;p79" descr="Et bilde som inneholder Font, Grafikk, grafisk design, skjermbilde&#10;&#10;KI-generert innhold kan være feil."/>
          <p:cNvPicPr preferRelativeResize="0"/>
          <p:nvPr/>
        </p:nvPicPr>
        <p:blipFill rotWithShape="1">
          <a:blip r:embed="rId2">
            <a:alphaModFix/>
          </a:blip>
          <a:srcRect/>
          <a:stretch/>
        </p:blipFill>
        <p:spPr>
          <a:xfrm>
            <a:off x="690166" y="538417"/>
            <a:ext cx="2209916" cy="1587866"/>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Forside 4">
  <p:cSld name="1_Forside 4">
    <p:spTree>
      <p:nvGrpSpPr>
        <p:cNvPr id="1" name="Shape 443"/>
        <p:cNvGrpSpPr/>
        <p:nvPr/>
      </p:nvGrpSpPr>
      <p:grpSpPr>
        <a:xfrm>
          <a:off x="0" y="0"/>
          <a:ext cx="0" cy="0"/>
          <a:chOff x="0" y="0"/>
          <a:chExt cx="0" cy="0"/>
        </a:xfrm>
      </p:grpSpPr>
      <p:sp>
        <p:nvSpPr>
          <p:cNvPr id="444" name="Google Shape;444;p80"/>
          <p:cNvSpPr/>
          <p:nvPr/>
        </p:nvSpPr>
        <p:spPr>
          <a:xfrm>
            <a:off x="255493" y="242607"/>
            <a:ext cx="8633100" cy="4739100"/>
          </a:xfrm>
          <a:prstGeom prst="rect">
            <a:avLst/>
          </a:prstGeom>
          <a:solidFill>
            <a:srgbClr val="E4D6DF">
              <a:alpha val="2392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45" name="Google Shape;445;p80" descr="Et bilde som inneholder logo, symbol, Grafikk, Font&#10;&#10;Automatisk generert beskrivelse"/>
          <p:cNvPicPr preferRelativeResize="0"/>
          <p:nvPr/>
        </p:nvPicPr>
        <p:blipFill rotWithShape="1">
          <a:blip r:embed="rId2">
            <a:alphaModFix/>
          </a:blip>
          <a:srcRect/>
          <a:stretch/>
        </p:blipFill>
        <p:spPr>
          <a:xfrm>
            <a:off x="6815372" y="1523668"/>
            <a:ext cx="2003628" cy="3782853"/>
          </a:xfrm>
          <a:prstGeom prst="rect">
            <a:avLst/>
          </a:prstGeom>
          <a:noFill/>
          <a:ln>
            <a:noFill/>
          </a:ln>
        </p:spPr>
      </p:pic>
      <p:sp>
        <p:nvSpPr>
          <p:cNvPr id="446" name="Google Shape;446;p80"/>
          <p:cNvSpPr txBox="1">
            <a:spLocks noGrp="1"/>
          </p:cNvSpPr>
          <p:nvPr>
            <p:ph type="body" idx="1"/>
          </p:nvPr>
        </p:nvSpPr>
        <p:spPr>
          <a:xfrm>
            <a:off x="1457319" y="3732258"/>
            <a:ext cx="3981300" cy="4902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500"/>
              <a:buNone/>
              <a:defRPr sz="15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447" name="Google Shape;447;p80"/>
          <p:cNvSpPr txBox="1">
            <a:spLocks noGrp="1"/>
          </p:cNvSpPr>
          <p:nvPr>
            <p:ph type="title"/>
          </p:nvPr>
        </p:nvSpPr>
        <p:spPr>
          <a:xfrm>
            <a:off x="1457319" y="2657635"/>
            <a:ext cx="55353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48" name="Google Shape;448;p80"/>
          <p:cNvSpPr txBox="1"/>
          <p:nvPr/>
        </p:nvSpPr>
        <p:spPr>
          <a:xfrm>
            <a:off x="1457319" y="4574102"/>
            <a:ext cx="1735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pic>
        <p:nvPicPr>
          <p:cNvPr id="449" name="Google Shape;449;p80" descr="Et bilde som inneholder Font, Grafikk, grafisk design, skjermbilde&#10;&#10;KI-generert innhold kan være feil."/>
          <p:cNvPicPr preferRelativeResize="0"/>
          <p:nvPr/>
        </p:nvPicPr>
        <p:blipFill rotWithShape="1">
          <a:blip r:embed="rId3">
            <a:alphaModFix/>
          </a:blip>
          <a:srcRect/>
          <a:stretch/>
        </p:blipFill>
        <p:spPr>
          <a:xfrm>
            <a:off x="690166" y="538417"/>
            <a:ext cx="2209916" cy="1587866"/>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Tittel og innhold med bilde">
  <p:cSld name="1_Tittel og innhold med bilde">
    <p:spTree>
      <p:nvGrpSpPr>
        <p:cNvPr id="1" name="Shape 450"/>
        <p:cNvGrpSpPr/>
        <p:nvPr/>
      </p:nvGrpSpPr>
      <p:grpSpPr>
        <a:xfrm>
          <a:off x="0" y="0"/>
          <a:ext cx="0" cy="0"/>
          <a:chOff x="0" y="0"/>
          <a:chExt cx="0" cy="0"/>
        </a:xfrm>
      </p:grpSpPr>
      <p:sp>
        <p:nvSpPr>
          <p:cNvPr id="451" name="Google Shape;451;p81"/>
          <p:cNvSpPr txBox="1">
            <a:spLocks noGrp="1"/>
          </p:cNvSpPr>
          <p:nvPr>
            <p:ph type="title"/>
          </p:nvPr>
        </p:nvSpPr>
        <p:spPr>
          <a:xfrm>
            <a:off x="1199340" y="557633"/>
            <a:ext cx="6000900" cy="664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C99700"/>
              </a:buClr>
              <a:buSzPts val="2700"/>
              <a:buFont typeface="Arial"/>
              <a:buNone/>
              <a:defRPr sz="2700">
                <a:solidFill>
                  <a:srgbClr val="C9970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2" name="Google Shape;452;p81"/>
          <p:cNvSpPr txBox="1">
            <a:spLocks noGrp="1"/>
          </p:cNvSpPr>
          <p:nvPr>
            <p:ph type="body" idx="1"/>
          </p:nvPr>
        </p:nvSpPr>
        <p:spPr>
          <a:xfrm>
            <a:off x="1199340" y="1293640"/>
            <a:ext cx="3481500" cy="33666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rgbClr val="C99700"/>
              </a:buClr>
              <a:buSzPts val="1500"/>
              <a:buChar char="•"/>
              <a:defRPr sz="1500"/>
            </a:lvl1pPr>
            <a:lvl2pPr marL="914400" lvl="1" indent="-317500" algn="l">
              <a:lnSpc>
                <a:spcPct val="90000"/>
              </a:lnSpc>
              <a:spcBef>
                <a:spcPts val="400"/>
              </a:spcBef>
              <a:spcAft>
                <a:spcPts val="0"/>
              </a:spcAft>
              <a:buClr>
                <a:srgbClr val="C99700"/>
              </a:buClr>
              <a:buSzPts val="1400"/>
              <a:buChar char="•"/>
              <a:defRPr sz="1400"/>
            </a:lvl2pPr>
            <a:lvl3pPr marL="1371600" lvl="2" indent="-311150" algn="l">
              <a:lnSpc>
                <a:spcPct val="90000"/>
              </a:lnSpc>
              <a:spcBef>
                <a:spcPts val="400"/>
              </a:spcBef>
              <a:spcAft>
                <a:spcPts val="0"/>
              </a:spcAft>
              <a:buClr>
                <a:schemeClr val="accent1"/>
              </a:buClr>
              <a:buSzPts val="1300"/>
              <a:buChar char="•"/>
              <a:defRPr/>
            </a:lvl3pPr>
            <a:lvl4pPr marL="1828800" lvl="3" indent="-298450" algn="l">
              <a:lnSpc>
                <a:spcPct val="90000"/>
              </a:lnSpc>
              <a:spcBef>
                <a:spcPts val="400"/>
              </a:spcBef>
              <a:spcAft>
                <a:spcPts val="0"/>
              </a:spcAft>
              <a:buClr>
                <a:schemeClr val="accent1"/>
              </a:buClr>
              <a:buSzPts val="1100"/>
              <a:buChar char="•"/>
              <a:defRPr/>
            </a:lvl4pPr>
            <a:lvl5pPr marL="2286000" lvl="4" indent="-298450" algn="l">
              <a:lnSpc>
                <a:spcPct val="90000"/>
              </a:lnSpc>
              <a:spcBef>
                <a:spcPts val="400"/>
              </a:spcBef>
              <a:spcAft>
                <a:spcPts val="0"/>
              </a:spcAft>
              <a:buClr>
                <a:schemeClr val="accent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53" name="Google Shape;453;p81"/>
          <p:cNvSpPr>
            <a:spLocks noGrp="1"/>
          </p:cNvSpPr>
          <p:nvPr>
            <p:ph type="pic" idx="2"/>
          </p:nvPr>
        </p:nvSpPr>
        <p:spPr>
          <a:xfrm>
            <a:off x="4767353" y="1293640"/>
            <a:ext cx="3930300" cy="3366600"/>
          </a:xfrm>
          <a:prstGeom prst="rect">
            <a:avLst/>
          </a:prstGeom>
          <a:noFill/>
          <a:ln>
            <a:noFill/>
          </a:ln>
        </p:spPr>
      </p:sp>
      <p:pic>
        <p:nvPicPr>
          <p:cNvPr id="454" name="Google Shape;454;p81" descr="Et bilde som inneholder gul, design&#10;&#10;KI-generert innhold kan være feil."/>
          <p:cNvPicPr preferRelativeResize="0"/>
          <p:nvPr/>
        </p:nvPicPr>
        <p:blipFill rotWithShape="1">
          <a:blip r:embed="rId2">
            <a:alphaModFix/>
          </a:blip>
          <a:srcRect/>
          <a:stretch/>
        </p:blipFill>
        <p:spPr>
          <a:xfrm>
            <a:off x="126658" y="3659591"/>
            <a:ext cx="980817" cy="1000532"/>
          </a:xfrm>
          <a:prstGeom prst="rect">
            <a:avLst/>
          </a:prstGeom>
          <a:noFill/>
          <a:ln>
            <a:noFill/>
          </a:ln>
        </p:spPr>
      </p:pic>
      <p:sp>
        <p:nvSpPr>
          <p:cNvPr id="455" name="Google Shape;455;p81"/>
          <p:cNvSpPr txBox="1"/>
          <p:nvPr/>
        </p:nvSpPr>
        <p:spPr>
          <a:xfrm>
            <a:off x="6113929" y="4711124"/>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456" name="Google Shape;456;p81" descr="Et bilde som inneholder Font, Grafikk, grafisk design, skjermbilde&#10;&#10;KI-generert innhold kan være feil."/>
          <p:cNvPicPr preferRelativeResize="0"/>
          <p:nvPr/>
        </p:nvPicPr>
        <p:blipFill rotWithShape="1">
          <a:blip r:embed="rId3">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_Tittel og to tekstdeler">
  <p:cSld name="1_Tittel og to tekstdeler">
    <p:spTree>
      <p:nvGrpSpPr>
        <p:cNvPr id="1" name="Shape 457"/>
        <p:cNvGrpSpPr/>
        <p:nvPr/>
      </p:nvGrpSpPr>
      <p:grpSpPr>
        <a:xfrm>
          <a:off x="0" y="0"/>
          <a:ext cx="0" cy="0"/>
          <a:chOff x="0" y="0"/>
          <a:chExt cx="0" cy="0"/>
        </a:xfrm>
      </p:grpSpPr>
      <p:sp>
        <p:nvSpPr>
          <p:cNvPr id="458" name="Google Shape;458;p82"/>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dk1"/>
              </a:buClr>
              <a:buSzPts val="1500"/>
              <a:buChar char="•"/>
              <a:defRPr sz="1500"/>
            </a:lvl1pPr>
            <a:lvl2pPr marL="914400" lvl="1" indent="-317500" algn="l">
              <a:lnSpc>
                <a:spcPct val="90000"/>
              </a:lnSpc>
              <a:spcBef>
                <a:spcPts val="400"/>
              </a:spcBef>
              <a:spcAft>
                <a:spcPts val="0"/>
              </a:spcAft>
              <a:buClr>
                <a:schemeClr val="dk1"/>
              </a:buClr>
              <a:buSzPts val="1400"/>
              <a:buChar char="•"/>
              <a:defRPr sz="1400"/>
            </a:lvl2pPr>
            <a:lvl3pPr marL="1371600" lvl="2" indent="-311150" algn="l">
              <a:lnSpc>
                <a:spcPct val="90000"/>
              </a:lnSpc>
              <a:spcBef>
                <a:spcPts val="400"/>
              </a:spcBef>
              <a:spcAft>
                <a:spcPts val="0"/>
              </a:spcAft>
              <a:buClr>
                <a:schemeClr val="dk1"/>
              </a:buClr>
              <a:buSzPts val="1300"/>
              <a:buChar char="•"/>
              <a:defRPr/>
            </a:lvl3pPr>
            <a:lvl4pPr marL="1828800" lvl="3" indent="-298450" algn="l">
              <a:lnSpc>
                <a:spcPct val="90000"/>
              </a:lnSpc>
              <a:spcBef>
                <a:spcPts val="400"/>
              </a:spcBef>
              <a:spcAft>
                <a:spcPts val="0"/>
              </a:spcAft>
              <a:buClr>
                <a:schemeClr val="dk1"/>
              </a:buClr>
              <a:buSzPts val="1100"/>
              <a:buChar char="•"/>
              <a:defRPr/>
            </a:lvl4pPr>
            <a:lvl5pPr marL="2286000" lvl="4" indent="-298450" algn="l">
              <a:lnSpc>
                <a:spcPct val="90000"/>
              </a:lnSpc>
              <a:spcBef>
                <a:spcPts val="400"/>
              </a:spcBef>
              <a:spcAft>
                <a:spcPts val="0"/>
              </a:spcAft>
              <a:buClr>
                <a:schemeClr val="dk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59" name="Google Shape;459;p82"/>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dk1"/>
              </a:buClr>
              <a:buSzPts val="1500"/>
              <a:buChar char="•"/>
              <a:defRPr sz="1500"/>
            </a:lvl1pPr>
            <a:lvl2pPr marL="914400" lvl="1" indent="-317500" algn="l">
              <a:lnSpc>
                <a:spcPct val="90000"/>
              </a:lnSpc>
              <a:spcBef>
                <a:spcPts val="400"/>
              </a:spcBef>
              <a:spcAft>
                <a:spcPts val="0"/>
              </a:spcAft>
              <a:buClr>
                <a:schemeClr val="dk1"/>
              </a:buClr>
              <a:buSzPts val="1400"/>
              <a:buChar char="•"/>
              <a:defRPr sz="1400"/>
            </a:lvl2pPr>
            <a:lvl3pPr marL="1371600" lvl="2" indent="-311150" algn="l">
              <a:lnSpc>
                <a:spcPct val="90000"/>
              </a:lnSpc>
              <a:spcBef>
                <a:spcPts val="400"/>
              </a:spcBef>
              <a:spcAft>
                <a:spcPts val="0"/>
              </a:spcAft>
              <a:buClr>
                <a:schemeClr val="dk1"/>
              </a:buClr>
              <a:buSzPts val="1300"/>
              <a:buChar char="•"/>
              <a:defRPr/>
            </a:lvl3pPr>
            <a:lvl4pPr marL="1828800" lvl="3" indent="-298450" algn="l">
              <a:lnSpc>
                <a:spcPct val="90000"/>
              </a:lnSpc>
              <a:spcBef>
                <a:spcPts val="400"/>
              </a:spcBef>
              <a:spcAft>
                <a:spcPts val="0"/>
              </a:spcAft>
              <a:buClr>
                <a:schemeClr val="dk1"/>
              </a:buClr>
              <a:buSzPts val="1100"/>
              <a:buChar char="•"/>
              <a:defRPr/>
            </a:lvl4pPr>
            <a:lvl5pPr marL="2286000" lvl="4" indent="-298450" algn="l">
              <a:lnSpc>
                <a:spcPct val="90000"/>
              </a:lnSpc>
              <a:spcBef>
                <a:spcPts val="400"/>
              </a:spcBef>
              <a:spcAft>
                <a:spcPts val="0"/>
              </a:spcAft>
              <a:buClr>
                <a:schemeClr val="dk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60" name="Google Shape;460;p82"/>
          <p:cNvSpPr txBox="1">
            <a:spLocks noGrp="1"/>
          </p:cNvSpPr>
          <p:nvPr>
            <p:ph type="title"/>
          </p:nvPr>
        </p:nvSpPr>
        <p:spPr>
          <a:xfrm>
            <a:off x="628650" y="792401"/>
            <a:ext cx="7224600" cy="3924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2700"/>
              <a:buFont typeface="Arial"/>
              <a:buNone/>
              <a:defRPr sz="27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461" name="Google Shape;461;p82" descr="Et bilde som inneholder Font, Grafikk, grafisk design, skjermbilde&#10;&#10;KI-generert innhold kan være feil."/>
          <p:cNvPicPr preferRelativeResize="0"/>
          <p:nvPr/>
        </p:nvPicPr>
        <p:blipFill rotWithShape="1">
          <a:blip r:embed="rId2">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Tittel og innhold med to bilder">
  <p:cSld name="1_Tittel og innhold med to bilder">
    <p:spTree>
      <p:nvGrpSpPr>
        <p:cNvPr id="1" name="Shape 462"/>
        <p:cNvGrpSpPr/>
        <p:nvPr/>
      </p:nvGrpSpPr>
      <p:grpSpPr>
        <a:xfrm>
          <a:off x="0" y="0"/>
          <a:ext cx="0" cy="0"/>
          <a:chOff x="0" y="0"/>
          <a:chExt cx="0" cy="0"/>
        </a:xfrm>
      </p:grpSpPr>
      <p:sp>
        <p:nvSpPr>
          <p:cNvPr id="463" name="Google Shape;463;p83"/>
          <p:cNvSpPr txBox="1">
            <a:spLocks noGrp="1"/>
          </p:cNvSpPr>
          <p:nvPr>
            <p:ph type="title"/>
          </p:nvPr>
        </p:nvSpPr>
        <p:spPr>
          <a:xfrm>
            <a:off x="947321" y="743870"/>
            <a:ext cx="7031400" cy="3924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2700"/>
              <a:buFont typeface="Arial"/>
              <a:buNone/>
              <a:defRPr sz="2700">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4" name="Google Shape;464;p83"/>
          <p:cNvSpPr>
            <a:spLocks noGrp="1"/>
          </p:cNvSpPr>
          <p:nvPr>
            <p:ph type="pic" idx="2"/>
          </p:nvPr>
        </p:nvSpPr>
        <p:spPr>
          <a:xfrm>
            <a:off x="4686300" y="1342981"/>
            <a:ext cx="3930300" cy="1678800"/>
          </a:xfrm>
          <a:prstGeom prst="rect">
            <a:avLst/>
          </a:prstGeom>
          <a:noFill/>
          <a:ln>
            <a:noFill/>
          </a:ln>
        </p:spPr>
      </p:sp>
      <p:sp>
        <p:nvSpPr>
          <p:cNvPr id="465" name="Google Shape;465;p83"/>
          <p:cNvSpPr>
            <a:spLocks noGrp="1"/>
          </p:cNvSpPr>
          <p:nvPr>
            <p:ph type="pic" idx="3"/>
          </p:nvPr>
        </p:nvSpPr>
        <p:spPr>
          <a:xfrm>
            <a:off x="4686300" y="3087843"/>
            <a:ext cx="3930300" cy="1688700"/>
          </a:xfrm>
          <a:prstGeom prst="rect">
            <a:avLst/>
          </a:prstGeom>
          <a:noFill/>
          <a:ln>
            <a:noFill/>
          </a:ln>
        </p:spPr>
      </p:sp>
      <p:sp>
        <p:nvSpPr>
          <p:cNvPr id="466" name="Google Shape;466;p83"/>
          <p:cNvSpPr txBox="1"/>
          <p:nvPr/>
        </p:nvSpPr>
        <p:spPr>
          <a:xfrm>
            <a:off x="947321" y="1342981"/>
            <a:ext cx="3579900" cy="3563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no" sz="1500" b="0" i="0" u="none" strike="noStrike" cap="none">
                <a:solidFill>
                  <a:schemeClr val="dk1"/>
                </a:solidFill>
                <a:latin typeface="Arial"/>
                <a:ea typeface="Arial"/>
                <a:cs typeface="Arial"/>
                <a:sym typeface="Arial"/>
              </a:rPr>
              <a:t>Klikk for å legge inn tekst, eller klikk på ikonet under for å opprette tabell, diagram eller SmartArt.</a:t>
            </a:r>
            <a:endParaRPr sz="1100" b="0" i="0" u="none" strike="noStrike" cap="none">
              <a:solidFill>
                <a:srgbClr val="000000"/>
              </a:solidFill>
              <a:latin typeface="Arial"/>
              <a:ea typeface="Arial"/>
              <a:cs typeface="Arial"/>
              <a:sym typeface="Arial"/>
            </a:endParaRPr>
          </a:p>
          <a:p>
            <a:pPr marL="342900" marR="0" lvl="1"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342900" marR="0" lvl="1"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67" name="Google Shape;467;p83"/>
          <p:cNvSpPr txBox="1"/>
          <p:nvPr/>
        </p:nvSpPr>
        <p:spPr>
          <a:xfrm>
            <a:off x="6033247" y="4824689"/>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468" name="Google Shape;468;p83" descr="Et bilde som inneholder Font, Grafikk, grafisk design, skjermbilde&#10;&#10;KI-generert innhold kan være feil."/>
          <p:cNvPicPr preferRelativeResize="0"/>
          <p:nvPr/>
        </p:nvPicPr>
        <p:blipFill rotWithShape="1">
          <a:blip r:embed="rId2">
            <a:alphaModFix/>
          </a:blip>
          <a:srcRect/>
          <a:stretch/>
        </p:blipFill>
        <p:spPr>
          <a:xfrm>
            <a:off x="8016446" y="278000"/>
            <a:ext cx="903589" cy="649245"/>
          </a:xfrm>
          <a:prstGeom prst="rect">
            <a:avLst/>
          </a:prstGeom>
          <a:noFill/>
          <a:ln>
            <a:noFill/>
          </a:ln>
        </p:spPr>
      </p:pic>
      <p:pic>
        <p:nvPicPr>
          <p:cNvPr id="469" name="Google Shape;469;p83" descr="Et bilde som inneholder logo, symbol, Grafikk, Font&#10;&#10;Automatisk generert beskrivelse"/>
          <p:cNvPicPr preferRelativeResize="0"/>
          <p:nvPr/>
        </p:nvPicPr>
        <p:blipFill rotWithShape="1">
          <a:blip r:embed="rId3">
            <a:alphaModFix/>
          </a:blip>
          <a:srcRect/>
          <a:stretch/>
        </p:blipFill>
        <p:spPr>
          <a:xfrm>
            <a:off x="59659" y="2924369"/>
            <a:ext cx="1072306" cy="2024516"/>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itatside">
  <p:cSld name="Sitatside">
    <p:bg>
      <p:bgPr>
        <a:solidFill>
          <a:srgbClr val="E4D6DF"/>
        </a:solidFill>
        <a:effectLst/>
      </p:bgPr>
    </p:bg>
    <p:spTree>
      <p:nvGrpSpPr>
        <p:cNvPr id="1" name="Shape 470"/>
        <p:cNvGrpSpPr/>
        <p:nvPr/>
      </p:nvGrpSpPr>
      <p:grpSpPr>
        <a:xfrm>
          <a:off x="0" y="0"/>
          <a:ext cx="0" cy="0"/>
          <a:chOff x="0" y="0"/>
          <a:chExt cx="0" cy="0"/>
        </a:xfrm>
      </p:grpSpPr>
      <p:sp>
        <p:nvSpPr>
          <p:cNvPr id="471" name="Google Shape;471;p84"/>
          <p:cNvSpPr txBox="1">
            <a:spLocks noGrp="1"/>
          </p:cNvSpPr>
          <p:nvPr>
            <p:ph type="body" idx="1"/>
          </p:nvPr>
        </p:nvSpPr>
        <p:spPr>
          <a:xfrm>
            <a:off x="2278277" y="979981"/>
            <a:ext cx="4788300" cy="2564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accent1"/>
              </a:buClr>
              <a:buSzPts val="2700"/>
              <a:buNone/>
              <a:defRPr sz="2700" b="1"/>
            </a:lvl1pPr>
            <a:lvl2pPr marL="914400" lvl="1" indent="-311150" algn="l">
              <a:lnSpc>
                <a:spcPct val="90000"/>
              </a:lnSpc>
              <a:spcBef>
                <a:spcPts val="400"/>
              </a:spcBef>
              <a:spcAft>
                <a:spcPts val="0"/>
              </a:spcAft>
              <a:buClr>
                <a:schemeClr val="accent1"/>
              </a:buClr>
              <a:buSzPts val="1300"/>
              <a:buChar char="•"/>
              <a:defRPr/>
            </a:lvl2pPr>
            <a:lvl3pPr marL="1371600" lvl="2" indent="-311150" algn="l">
              <a:lnSpc>
                <a:spcPct val="90000"/>
              </a:lnSpc>
              <a:spcBef>
                <a:spcPts val="400"/>
              </a:spcBef>
              <a:spcAft>
                <a:spcPts val="0"/>
              </a:spcAft>
              <a:buClr>
                <a:schemeClr val="accent1"/>
              </a:buClr>
              <a:buSzPts val="1300"/>
              <a:buChar char="•"/>
              <a:defRPr/>
            </a:lvl3pPr>
            <a:lvl4pPr marL="1828800" lvl="3" indent="-298450" algn="l">
              <a:lnSpc>
                <a:spcPct val="90000"/>
              </a:lnSpc>
              <a:spcBef>
                <a:spcPts val="400"/>
              </a:spcBef>
              <a:spcAft>
                <a:spcPts val="0"/>
              </a:spcAft>
              <a:buClr>
                <a:schemeClr val="accent1"/>
              </a:buClr>
              <a:buSzPts val="1100"/>
              <a:buChar char="•"/>
              <a:defRPr/>
            </a:lvl4pPr>
            <a:lvl5pPr marL="2286000" lvl="4" indent="-298450" algn="l">
              <a:lnSpc>
                <a:spcPct val="90000"/>
              </a:lnSpc>
              <a:spcBef>
                <a:spcPts val="400"/>
              </a:spcBef>
              <a:spcAft>
                <a:spcPts val="0"/>
              </a:spcAft>
              <a:buClr>
                <a:schemeClr val="accent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472" name="Google Shape;472;p84" descr="Sitattegn"/>
          <p:cNvPicPr preferRelativeResize="0"/>
          <p:nvPr/>
        </p:nvPicPr>
        <p:blipFill rotWithShape="1">
          <a:blip r:embed="rId2">
            <a:alphaModFix/>
          </a:blip>
          <a:srcRect/>
          <a:stretch/>
        </p:blipFill>
        <p:spPr>
          <a:xfrm>
            <a:off x="688078" y="944360"/>
            <a:ext cx="1062979" cy="838757"/>
          </a:xfrm>
          <a:prstGeom prst="rect">
            <a:avLst/>
          </a:prstGeom>
          <a:noFill/>
          <a:ln>
            <a:noFill/>
          </a:ln>
        </p:spPr>
      </p:pic>
      <p:sp>
        <p:nvSpPr>
          <p:cNvPr id="473" name="Google Shape;473;p84"/>
          <p:cNvSpPr txBox="1">
            <a:spLocks noGrp="1"/>
          </p:cNvSpPr>
          <p:nvPr>
            <p:ph type="body" idx="2"/>
          </p:nvPr>
        </p:nvSpPr>
        <p:spPr>
          <a:xfrm>
            <a:off x="2232965" y="3892295"/>
            <a:ext cx="4665300" cy="519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500"/>
              <a:buNone/>
              <a:defRPr sz="1500"/>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474" name="Google Shape;474;p84" descr="Et bilde som inneholder Font, Grafikk, grafisk design, skjermbilde&#10;&#10;KI-generert innhold kan være feil."/>
          <p:cNvPicPr preferRelativeResize="0"/>
          <p:nvPr/>
        </p:nvPicPr>
        <p:blipFill rotWithShape="1">
          <a:blip r:embed="rId3">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ilde over hele siden">
  <p:cSld name="Bilde over hele siden">
    <p:spTree>
      <p:nvGrpSpPr>
        <p:cNvPr id="1" name="Shape 475"/>
        <p:cNvGrpSpPr/>
        <p:nvPr/>
      </p:nvGrpSpPr>
      <p:grpSpPr>
        <a:xfrm>
          <a:off x="0" y="0"/>
          <a:ext cx="0" cy="0"/>
          <a:chOff x="0" y="0"/>
          <a:chExt cx="0" cy="0"/>
        </a:xfrm>
      </p:grpSpPr>
      <p:sp>
        <p:nvSpPr>
          <p:cNvPr id="476" name="Google Shape;476;p85"/>
          <p:cNvSpPr>
            <a:spLocks noGrp="1"/>
          </p:cNvSpPr>
          <p:nvPr>
            <p:ph type="pic" idx="2"/>
          </p:nvPr>
        </p:nvSpPr>
        <p:spPr>
          <a:xfrm>
            <a:off x="0" y="0"/>
            <a:ext cx="9144000" cy="5143500"/>
          </a:xfrm>
          <a:prstGeom prst="rect">
            <a:avLst/>
          </a:prstGeom>
          <a:noFill/>
          <a:ln>
            <a:noFill/>
          </a:ln>
        </p:spPr>
      </p:sp>
      <p:pic>
        <p:nvPicPr>
          <p:cNvPr id="477" name="Google Shape;477;p85" descr="Et bilde som inneholder person, klær, sko, utendørs&#10;&#10;Automatisk generert beskrivelse"/>
          <p:cNvPicPr preferRelativeResize="0"/>
          <p:nvPr/>
        </p:nvPicPr>
        <p:blipFill rotWithShape="1">
          <a:blip r:embed="rId2">
            <a:alphaModFix/>
          </a:blip>
          <a:srcRect/>
          <a:stretch/>
        </p:blipFill>
        <p:spPr>
          <a:xfrm>
            <a:off x="-1" y="0"/>
            <a:ext cx="9144000" cy="5143500"/>
          </a:xfrm>
          <a:prstGeom prst="rect">
            <a:avLst/>
          </a:prstGeom>
          <a:noFill/>
          <a:ln>
            <a:noFill/>
          </a:ln>
        </p:spPr>
      </p:pic>
      <p:sp>
        <p:nvSpPr>
          <p:cNvPr id="478" name="Google Shape;478;p85"/>
          <p:cNvSpPr txBox="1"/>
          <p:nvPr/>
        </p:nvSpPr>
        <p:spPr>
          <a:xfrm>
            <a:off x="8034617" y="4892942"/>
            <a:ext cx="11040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lt1"/>
                </a:solidFill>
                <a:latin typeface="Arial"/>
                <a:ea typeface="Arial"/>
                <a:cs typeface="Arial"/>
                <a:sym typeface="Arial"/>
              </a:rPr>
              <a:t>Foto: Navn Navnesen </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ilde over hele siden 2">
  <p:cSld name="Bilde over hele siden 2">
    <p:spTree>
      <p:nvGrpSpPr>
        <p:cNvPr id="1" name="Shape 479"/>
        <p:cNvGrpSpPr/>
        <p:nvPr/>
      </p:nvGrpSpPr>
      <p:grpSpPr>
        <a:xfrm>
          <a:off x="0" y="0"/>
          <a:ext cx="0" cy="0"/>
          <a:chOff x="0" y="0"/>
          <a:chExt cx="0" cy="0"/>
        </a:xfrm>
      </p:grpSpPr>
      <p:sp>
        <p:nvSpPr>
          <p:cNvPr id="480" name="Google Shape;480;p86"/>
          <p:cNvSpPr>
            <a:spLocks noGrp="1"/>
          </p:cNvSpPr>
          <p:nvPr>
            <p:ph type="pic" idx="2"/>
          </p:nvPr>
        </p:nvSpPr>
        <p:spPr>
          <a:xfrm>
            <a:off x="0" y="0"/>
            <a:ext cx="9144000" cy="5143500"/>
          </a:xfrm>
          <a:prstGeom prst="rect">
            <a:avLst/>
          </a:prstGeom>
          <a:noFill/>
          <a:ln>
            <a:noFill/>
          </a:ln>
        </p:spPr>
      </p:sp>
      <p:sp>
        <p:nvSpPr>
          <p:cNvPr id="481" name="Google Shape;481;p86"/>
          <p:cNvSpPr txBox="1">
            <a:spLocks noGrp="1"/>
          </p:cNvSpPr>
          <p:nvPr>
            <p:ph type="body" idx="1"/>
          </p:nvPr>
        </p:nvSpPr>
        <p:spPr>
          <a:xfrm>
            <a:off x="4686293" y="4823764"/>
            <a:ext cx="3930300" cy="134100"/>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SzPts val="700"/>
              <a:buNone/>
              <a:defRPr sz="700">
                <a:solidFill>
                  <a:schemeClr val="dk1"/>
                </a:solidFill>
                <a:latin typeface="Arial"/>
                <a:ea typeface="Arial"/>
                <a:cs typeface="Arial"/>
                <a:sym typeface="Arial"/>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82"/>
        <p:cNvGrpSpPr/>
        <p:nvPr/>
      </p:nvGrpSpPr>
      <p:grpSpPr>
        <a:xfrm>
          <a:off x="0" y="0"/>
          <a:ext cx="0" cy="0"/>
          <a:chOff x="0" y="0"/>
          <a:chExt cx="0" cy="0"/>
        </a:xfrm>
      </p:grpSpPr>
      <p:sp>
        <p:nvSpPr>
          <p:cNvPr id="483" name="Google Shape;483;p87"/>
          <p:cNvSpPr txBox="1">
            <a:spLocks noGrp="1"/>
          </p:cNvSpPr>
          <p:nvPr>
            <p:ph type="ctrTitle"/>
          </p:nvPr>
        </p:nvSpPr>
        <p:spPr>
          <a:xfrm>
            <a:off x="311708" y="744575"/>
            <a:ext cx="8520600" cy="2052600"/>
          </a:xfrm>
          <a:prstGeom prst="rect">
            <a:avLst/>
          </a:prstGeom>
        </p:spPr>
        <p:txBody>
          <a:bodyPr spcFirstLastPara="1" wrap="square" lIns="68575" tIns="34275" rIns="68575" bIns="3427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84" name="Google Shape;484;p87"/>
          <p:cNvSpPr txBox="1">
            <a:spLocks noGrp="1"/>
          </p:cNvSpPr>
          <p:nvPr>
            <p:ph type="subTitle" idx="1"/>
          </p:nvPr>
        </p:nvSpPr>
        <p:spPr>
          <a:xfrm>
            <a:off x="311700" y="2834125"/>
            <a:ext cx="8520600" cy="792600"/>
          </a:xfrm>
          <a:prstGeom prst="rect">
            <a:avLst/>
          </a:prstGeom>
        </p:spPr>
        <p:txBody>
          <a:bodyPr spcFirstLastPara="1" wrap="square" lIns="68575" tIns="34275" rIns="68575" bIns="34275" anchor="t" anchorCtr="0">
            <a:normAutofit/>
          </a:bodyPr>
          <a:lstStyle>
            <a:lvl1pPr lvl="0" algn="ctr">
              <a:lnSpc>
                <a:spcPct val="100000"/>
              </a:lnSpc>
              <a:spcBef>
                <a:spcPts val="800"/>
              </a:spcBef>
              <a:spcAft>
                <a:spcPts val="0"/>
              </a:spcAft>
              <a:buSzPts val="2800"/>
              <a:buNone/>
              <a:defRPr sz="2800"/>
            </a:lvl1pPr>
            <a:lvl2pPr lvl="1" algn="ctr">
              <a:lnSpc>
                <a:spcPct val="100000"/>
              </a:lnSpc>
              <a:spcBef>
                <a:spcPts val="400"/>
              </a:spcBef>
              <a:spcAft>
                <a:spcPts val="0"/>
              </a:spcAft>
              <a:buSzPts val="2800"/>
              <a:buNone/>
              <a:defRPr sz="2800"/>
            </a:lvl2pPr>
            <a:lvl3pPr lvl="2" algn="ctr">
              <a:lnSpc>
                <a:spcPct val="100000"/>
              </a:lnSpc>
              <a:spcBef>
                <a:spcPts val="400"/>
              </a:spcBef>
              <a:spcAft>
                <a:spcPts val="0"/>
              </a:spcAft>
              <a:buSzPts val="2800"/>
              <a:buNone/>
              <a:defRPr sz="2800"/>
            </a:lvl3pPr>
            <a:lvl4pPr lvl="3" algn="ctr">
              <a:lnSpc>
                <a:spcPct val="100000"/>
              </a:lnSpc>
              <a:spcBef>
                <a:spcPts val="400"/>
              </a:spcBef>
              <a:spcAft>
                <a:spcPts val="0"/>
              </a:spcAft>
              <a:buSzPts val="2800"/>
              <a:buNone/>
              <a:defRPr sz="2800"/>
            </a:lvl4pPr>
            <a:lvl5pPr lvl="4" algn="ctr">
              <a:lnSpc>
                <a:spcPct val="100000"/>
              </a:lnSpc>
              <a:spcBef>
                <a:spcPts val="40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a:endParaRPr/>
          </a:p>
        </p:txBody>
      </p:sp>
      <p:sp>
        <p:nvSpPr>
          <p:cNvPr id="485" name="Google Shape;485;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sz="1400"/>
            </a:lvl1pPr>
            <a:lvl2pPr lvl="1">
              <a:buNone/>
              <a:defRPr sz="1400"/>
            </a:lvl2pPr>
            <a:lvl3pPr lvl="2">
              <a:buNone/>
              <a:defRPr sz="1400"/>
            </a:lvl3pPr>
            <a:lvl4pPr lvl="3">
              <a:buNone/>
              <a:defRPr sz="1400"/>
            </a:lvl4pPr>
            <a:lvl5pPr lvl="4">
              <a:buNone/>
              <a:defRPr sz="1400"/>
            </a:lvl5pPr>
            <a:lvl6pPr lvl="5">
              <a:buNone/>
              <a:defRPr sz="1400"/>
            </a:lvl6pPr>
            <a:lvl7pPr lvl="6">
              <a:buNone/>
              <a:defRPr sz="1400"/>
            </a:lvl7pPr>
            <a:lvl8pPr lvl="7">
              <a:buNone/>
              <a:defRPr sz="1400"/>
            </a:lvl8pPr>
            <a:lvl9pPr lvl="8">
              <a:buNone/>
              <a:defRPr sz="1400"/>
            </a:lvl9pPr>
          </a:lstStyle>
          <a:p>
            <a:pPr marL="0" lvl="0" indent="0" algn="l"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Forside">
  <p:cSld name="Forside">
    <p:spTree>
      <p:nvGrpSpPr>
        <p:cNvPr id="1" name="Shape 489"/>
        <p:cNvGrpSpPr/>
        <p:nvPr/>
      </p:nvGrpSpPr>
      <p:grpSpPr>
        <a:xfrm>
          <a:off x="0" y="0"/>
          <a:ext cx="0" cy="0"/>
          <a:chOff x="0" y="0"/>
          <a:chExt cx="0" cy="0"/>
        </a:xfrm>
      </p:grpSpPr>
      <p:pic>
        <p:nvPicPr>
          <p:cNvPr id="490" name="Google Shape;490;p89" descr="Et bilde som inneholder Grafikk, grafisk design, symbol, Font&#10;&#10;Automatisk generert beskrivelse"/>
          <p:cNvPicPr preferRelativeResize="0"/>
          <p:nvPr/>
        </p:nvPicPr>
        <p:blipFill rotWithShape="1">
          <a:blip r:embed="rId2">
            <a:alphaModFix/>
          </a:blip>
          <a:srcRect/>
          <a:stretch/>
        </p:blipFill>
        <p:spPr>
          <a:xfrm>
            <a:off x="5046328" y="411850"/>
            <a:ext cx="4113875" cy="4296951"/>
          </a:xfrm>
          <a:prstGeom prst="rect">
            <a:avLst/>
          </a:prstGeom>
          <a:noFill/>
          <a:ln>
            <a:noFill/>
          </a:ln>
        </p:spPr>
      </p:pic>
      <p:sp>
        <p:nvSpPr>
          <p:cNvPr id="491" name="Google Shape;491;p89"/>
          <p:cNvSpPr txBox="1">
            <a:spLocks noGrp="1"/>
          </p:cNvSpPr>
          <p:nvPr>
            <p:ph type="body" idx="1"/>
          </p:nvPr>
        </p:nvSpPr>
        <p:spPr>
          <a:xfrm>
            <a:off x="622932" y="3682057"/>
            <a:ext cx="3981300" cy="4902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492" name="Google Shape;492;p89"/>
          <p:cNvSpPr txBox="1">
            <a:spLocks noGrp="1"/>
          </p:cNvSpPr>
          <p:nvPr>
            <p:ph type="title"/>
          </p:nvPr>
        </p:nvSpPr>
        <p:spPr>
          <a:xfrm>
            <a:off x="622932" y="2607434"/>
            <a:ext cx="54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93" name="Google Shape;493;p89"/>
          <p:cNvSpPr txBox="1"/>
          <p:nvPr/>
        </p:nvSpPr>
        <p:spPr>
          <a:xfrm>
            <a:off x="622932" y="4523901"/>
            <a:ext cx="1735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pic>
        <p:nvPicPr>
          <p:cNvPr id="494" name="Google Shape;494;p89" descr="Et bilde som inneholder Font, Grafikk, grafisk design, skjermbilde&#10;&#10;KI-generert innhold kan være feil."/>
          <p:cNvPicPr preferRelativeResize="0"/>
          <p:nvPr/>
        </p:nvPicPr>
        <p:blipFill rotWithShape="1">
          <a:blip r:embed="rId3">
            <a:alphaModFix/>
          </a:blip>
          <a:srcRect/>
          <a:stretch/>
        </p:blipFill>
        <p:spPr>
          <a:xfrm>
            <a:off x="622932" y="517859"/>
            <a:ext cx="2148896" cy="1544022"/>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om" type="tx">
  <p:cSld name="TITLE_AND_BODY">
    <p:spTree>
      <p:nvGrpSpPr>
        <p:cNvPr id="1" name="Shape 495"/>
        <p:cNvGrpSpPr/>
        <p:nvPr/>
      </p:nvGrpSpPr>
      <p:grpSpPr>
        <a:xfrm>
          <a:off x="0" y="0"/>
          <a:ext cx="0" cy="0"/>
          <a:chOff x="0" y="0"/>
          <a:chExt cx="0" cy="0"/>
        </a:xfrm>
      </p:grpSpPr>
      <p:sp>
        <p:nvSpPr>
          <p:cNvPr id="496" name="Google Shape;496;p90"/>
          <p:cNvSpPr txBox="1">
            <a:spLocks noGrp="1"/>
          </p:cNvSpPr>
          <p:nvPr>
            <p:ph type="sldNum" idx="12"/>
          </p:nvPr>
        </p:nvSpPr>
        <p:spPr>
          <a:xfrm>
            <a:off x="8853785" y="4606847"/>
            <a:ext cx="147600" cy="189300"/>
          </a:xfrm>
          <a:prstGeom prst="rect">
            <a:avLst/>
          </a:prstGeom>
          <a:noFill/>
          <a:ln>
            <a:noFill/>
          </a:ln>
        </p:spPr>
        <p:txBody>
          <a:bodyPr spcFirstLastPara="1" wrap="square" lIns="32750" tIns="32750" rIns="32750" bIns="32750" anchor="b" anchorCtr="0">
            <a:spAutoFit/>
          </a:bodyPr>
          <a:lstStyle>
            <a:lvl1pPr marL="0" marR="0" lvl="0"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52575F"/>
              </a:buClr>
              <a:buSzPts val="800"/>
              <a:buFont typeface="Avenir"/>
              <a:buNone/>
              <a:defRPr sz="8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sz="90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2_Tittel og innhold">
  <p:cSld name="2_Tittel og innhold">
    <p:spTree>
      <p:nvGrpSpPr>
        <p:cNvPr id="1" name="Shape 497"/>
        <p:cNvGrpSpPr/>
        <p:nvPr/>
      </p:nvGrpSpPr>
      <p:grpSpPr>
        <a:xfrm>
          <a:off x="0" y="0"/>
          <a:ext cx="0" cy="0"/>
          <a:chOff x="0" y="0"/>
          <a:chExt cx="0" cy="0"/>
        </a:xfrm>
      </p:grpSpPr>
      <p:pic>
        <p:nvPicPr>
          <p:cNvPr id="498" name="Google Shape;498;p91" descr="Et bilde som inneholder logo, symbol, Grafikk, Font&#10;&#10;Automatisk generert beskrivelse"/>
          <p:cNvPicPr preferRelativeResize="0"/>
          <p:nvPr/>
        </p:nvPicPr>
        <p:blipFill rotWithShape="1">
          <a:blip r:embed="rId2">
            <a:alphaModFix/>
          </a:blip>
          <a:srcRect/>
          <a:stretch/>
        </p:blipFill>
        <p:spPr>
          <a:xfrm>
            <a:off x="59659" y="2924369"/>
            <a:ext cx="1072306" cy="2024516"/>
          </a:xfrm>
          <a:prstGeom prst="rect">
            <a:avLst/>
          </a:prstGeom>
          <a:noFill/>
          <a:ln>
            <a:noFill/>
          </a:ln>
        </p:spPr>
      </p:pic>
      <p:sp>
        <p:nvSpPr>
          <p:cNvPr id="499" name="Google Shape;499;p91"/>
          <p:cNvSpPr txBox="1">
            <a:spLocks noGrp="1"/>
          </p:cNvSpPr>
          <p:nvPr>
            <p:ph type="body" idx="1"/>
          </p:nvPr>
        </p:nvSpPr>
        <p:spPr>
          <a:xfrm>
            <a:off x="1217140" y="1353103"/>
            <a:ext cx="6590700" cy="32634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dk1"/>
              </a:buClr>
              <a:buSzPts val="1500"/>
              <a:buChar char="•"/>
              <a:defRPr sz="1500">
                <a:solidFill>
                  <a:schemeClr val="dk1"/>
                </a:solidFill>
              </a:defRPr>
            </a:lvl1pPr>
            <a:lvl2pPr marL="914400" lvl="1" indent="-317500" algn="l">
              <a:lnSpc>
                <a:spcPct val="90000"/>
              </a:lnSpc>
              <a:spcBef>
                <a:spcPts val="400"/>
              </a:spcBef>
              <a:spcAft>
                <a:spcPts val="0"/>
              </a:spcAft>
              <a:buClr>
                <a:schemeClr val="dk1"/>
              </a:buClr>
              <a:buSzPts val="1400"/>
              <a:buChar char="•"/>
              <a:defRPr sz="1400">
                <a:solidFill>
                  <a:schemeClr val="dk1"/>
                </a:solidFill>
              </a:defRPr>
            </a:lvl2pPr>
            <a:lvl3pPr marL="1371600" lvl="2" indent="-311150" algn="l">
              <a:lnSpc>
                <a:spcPct val="90000"/>
              </a:lnSpc>
              <a:spcBef>
                <a:spcPts val="400"/>
              </a:spcBef>
              <a:spcAft>
                <a:spcPts val="0"/>
              </a:spcAft>
              <a:buClr>
                <a:schemeClr val="accent1"/>
              </a:buClr>
              <a:buSzPts val="1300"/>
              <a:buChar char="•"/>
              <a:defRPr/>
            </a:lvl3pPr>
            <a:lvl4pPr marL="1828800" lvl="3" indent="-298450" algn="l">
              <a:lnSpc>
                <a:spcPct val="90000"/>
              </a:lnSpc>
              <a:spcBef>
                <a:spcPts val="400"/>
              </a:spcBef>
              <a:spcAft>
                <a:spcPts val="0"/>
              </a:spcAft>
              <a:buClr>
                <a:schemeClr val="accent1"/>
              </a:buClr>
              <a:buSzPts val="1100"/>
              <a:buChar char="•"/>
              <a:defRPr/>
            </a:lvl4pPr>
            <a:lvl5pPr marL="2286000" lvl="4" indent="-298450" algn="l">
              <a:lnSpc>
                <a:spcPct val="90000"/>
              </a:lnSpc>
              <a:spcBef>
                <a:spcPts val="400"/>
              </a:spcBef>
              <a:spcAft>
                <a:spcPts val="0"/>
              </a:spcAft>
              <a:buClr>
                <a:schemeClr val="accent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00" name="Google Shape;500;p91"/>
          <p:cNvSpPr txBox="1">
            <a:spLocks noGrp="1"/>
          </p:cNvSpPr>
          <p:nvPr>
            <p:ph type="title"/>
          </p:nvPr>
        </p:nvSpPr>
        <p:spPr>
          <a:xfrm>
            <a:off x="1217140" y="582153"/>
            <a:ext cx="6590700" cy="664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2700"/>
              <a:buFont typeface="Arial"/>
              <a:buNone/>
              <a:defRPr sz="27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501" name="Google Shape;501;p91" descr="Et bilde som inneholder Font, Grafikk, grafisk design, skjermbilde&#10;&#10;KI-generert innhold kan være feil."/>
          <p:cNvPicPr preferRelativeResize="0"/>
          <p:nvPr/>
        </p:nvPicPr>
        <p:blipFill rotWithShape="1">
          <a:blip r:embed="rId3">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tel og bilde">
  <p:cSld name="Tittel og bilde">
    <p:spTree>
      <p:nvGrpSpPr>
        <p:cNvPr id="1" name="Shape 502"/>
        <p:cNvGrpSpPr/>
        <p:nvPr/>
      </p:nvGrpSpPr>
      <p:grpSpPr>
        <a:xfrm>
          <a:off x="0" y="0"/>
          <a:ext cx="0" cy="0"/>
          <a:chOff x="0" y="0"/>
          <a:chExt cx="0" cy="0"/>
        </a:xfrm>
      </p:grpSpPr>
      <p:sp>
        <p:nvSpPr>
          <p:cNvPr id="503" name="Google Shape;503;p92"/>
          <p:cNvSpPr>
            <a:spLocks noGrp="1"/>
          </p:cNvSpPr>
          <p:nvPr>
            <p:ph type="pic" idx="2"/>
          </p:nvPr>
        </p:nvSpPr>
        <p:spPr>
          <a:xfrm>
            <a:off x="639226" y="1226806"/>
            <a:ext cx="7377300" cy="3439500"/>
          </a:xfrm>
          <a:prstGeom prst="rect">
            <a:avLst/>
          </a:prstGeom>
          <a:noFill/>
          <a:ln>
            <a:noFill/>
          </a:ln>
        </p:spPr>
      </p:sp>
      <p:sp>
        <p:nvSpPr>
          <p:cNvPr id="504" name="Google Shape;504;p92"/>
          <p:cNvSpPr txBox="1">
            <a:spLocks noGrp="1"/>
          </p:cNvSpPr>
          <p:nvPr>
            <p:ph type="title"/>
          </p:nvPr>
        </p:nvSpPr>
        <p:spPr>
          <a:xfrm>
            <a:off x="639226" y="332084"/>
            <a:ext cx="7351500" cy="6915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700"/>
              <a:buFont typeface="Arial"/>
              <a:buNone/>
              <a:defRPr sz="27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05" name="Google Shape;505;p92"/>
          <p:cNvSpPr txBox="1"/>
          <p:nvPr/>
        </p:nvSpPr>
        <p:spPr>
          <a:xfrm>
            <a:off x="5432764" y="4666059"/>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506" name="Google Shape;506;p92" descr="Et bilde som inneholder Font, Grafikk, grafisk design, skjermbilde&#10;&#10;KI-generert innhold kan være feil."/>
          <p:cNvPicPr preferRelativeResize="0"/>
          <p:nvPr/>
        </p:nvPicPr>
        <p:blipFill rotWithShape="1">
          <a:blip r:embed="rId2">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tel og 2 bilder ">
  <p:cSld name="Tittel og 2 bilder ">
    <p:spTree>
      <p:nvGrpSpPr>
        <p:cNvPr id="1" name="Shape 507"/>
        <p:cNvGrpSpPr/>
        <p:nvPr/>
      </p:nvGrpSpPr>
      <p:grpSpPr>
        <a:xfrm>
          <a:off x="0" y="0"/>
          <a:ext cx="0" cy="0"/>
          <a:chOff x="0" y="0"/>
          <a:chExt cx="0" cy="0"/>
        </a:xfrm>
      </p:grpSpPr>
      <p:sp>
        <p:nvSpPr>
          <p:cNvPr id="508" name="Google Shape;508;p9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09" name="Google Shape;509;p93"/>
          <p:cNvSpPr>
            <a:spLocks noGrp="1"/>
          </p:cNvSpPr>
          <p:nvPr>
            <p:ph type="pic" idx="2"/>
          </p:nvPr>
        </p:nvSpPr>
        <p:spPr>
          <a:xfrm>
            <a:off x="4572000" y="1316809"/>
            <a:ext cx="3930300" cy="3366600"/>
          </a:xfrm>
          <a:prstGeom prst="rect">
            <a:avLst/>
          </a:prstGeom>
          <a:noFill/>
          <a:ln>
            <a:noFill/>
          </a:ln>
        </p:spPr>
      </p:sp>
      <p:sp>
        <p:nvSpPr>
          <p:cNvPr id="510" name="Google Shape;510;p93"/>
          <p:cNvSpPr>
            <a:spLocks noGrp="1"/>
          </p:cNvSpPr>
          <p:nvPr>
            <p:ph type="pic" idx="3"/>
          </p:nvPr>
        </p:nvSpPr>
        <p:spPr>
          <a:xfrm>
            <a:off x="641739" y="1316809"/>
            <a:ext cx="3930300" cy="3366600"/>
          </a:xfrm>
          <a:prstGeom prst="rect">
            <a:avLst/>
          </a:prstGeom>
          <a:noFill/>
          <a:ln>
            <a:noFill/>
          </a:ln>
        </p:spPr>
      </p:sp>
      <p:sp>
        <p:nvSpPr>
          <p:cNvPr id="511" name="Google Shape;511;p93"/>
          <p:cNvSpPr txBox="1">
            <a:spLocks noGrp="1"/>
          </p:cNvSpPr>
          <p:nvPr>
            <p:ph type="body" idx="1"/>
          </p:nvPr>
        </p:nvSpPr>
        <p:spPr>
          <a:xfrm>
            <a:off x="641739" y="4709464"/>
            <a:ext cx="7860600" cy="134100"/>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SzPts val="700"/>
              <a:buNone/>
              <a:defRPr sz="700">
                <a:solidFill>
                  <a:schemeClr val="dk1"/>
                </a:solidFill>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iste side">
  <p:cSld name="Siste side">
    <p:spTree>
      <p:nvGrpSpPr>
        <p:cNvPr id="1" name="Shape 512"/>
        <p:cNvGrpSpPr/>
        <p:nvPr/>
      </p:nvGrpSpPr>
      <p:grpSpPr>
        <a:xfrm>
          <a:off x="0" y="0"/>
          <a:ext cx="0" cy="0"/>
          <a:chOff x="0" y="0"/>
          <a:chExt cx="0" cy="0"/>
        </a:xfrm>
      </p:grpSpPr>
      <p:sp>
        <p:nvSpPr>
          <p:cNvPr id="513" name="Google Shape;513;p94"/>
          <p:cNvSpPr/>
          <p:nvPr/>
        </p:nvSpPr>
        <p:spPr>
          <a:xfrm>
            <a:off x="0" y="0"/>
            <a:ext cx="9144000" cy="4200600"/>
          </a:xfrm>
          <a:prstGeom prst="rect">
            <a:avLst/>
          </a:prstGeom>
          <a:solidFill>
            <a:srgbClr val="E4D6D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14" name="Google Shape;514;p94"/>
          <p:cNvSpPr txBox="1">
            <a:spLocks noGrp="1"/>
          </p:cNvSpPr>
          <p:nvPr>
            <p:ph type="title"/>
          </p:nvPr>
        </p:nvSpPr>
        <p:spPr>
          <a:xfrm>
            <a:off x="628650" y="1220545"/>
            <a:ext cx="7886700" cy="8073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dk1"/>
              </a:buClr>
              <a:buSzPts val="2700"/>
              <a:buFont typeface="Arial"/>
              <a:buNone/>
              <a:defRPr sz="2700" b="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515" name="Google Shape;515;p94" descr="Et bilde som inneholder symbol, logo, Grafikk&#10;&#10;Automatisk generert beskrivelse"/>
          <p:cNvPicPr preferRelativeResize="0"/>
          <p:nvPr/>
        </p:nvPicPr>
        <p:blipFill rotWithShape="1">
          <a:blip r:embed="rId2">
            <a:alphaModFix/>
          </a:blip>
          <a:srcRect/>
          <a:stretch/>
        </p:blipFill>
        <p:spPr>
          <a:xfrm>
            <a:off x="3069020" y="4534619"/>
            <a:ext cx="698994" cy="243482"/>
          </a:xfrm>
          <a:prstGeom prst="rect">
            <a:avLst/>
          </a:prstGeom>
          <a:noFill/>
          <a:ln>
            <a:noFill/>
          </a:ln>
        </p:spPr>
      </p:pic>
      <p:pic>
        <p:nvPicPr>
          <p:cNvPr id="516" name="Google Shape;516;p94" descr="Et bilde som inneholder flagg, tekst, symbol&#10;&#10;Automatisk generert beskrivelse"/>
          <p:cNvPicPr preferRelativeResize="0"/>
          <p:nvPr/>
        </p:nvPicPr>
        <p:blipFill rotWithShape="1">
          <a:blip r:embed="rId3">
            <a:alphaModFix/>
          </a:blip>
          <a:srcRect/>
          <a:stretch/>
        </p:blipFill>
        <p:spPr>
          <a:xfrm>
            <a:off x="2060708" y="4420353"/>
            <a:ext cx="787644" cy="424589"/>
          </a:xfrm>
          <a:prstGeom prst="rect">
            <a:avLst/>
          </a:prstGeom>
          <a:noFill/>
          <a:ln>
            <a:noFill/>
          </a:ln>
        </p:spPr>
      </p:pic>
      <p:pic>
        <p:nvPicPr>
          <p:cNvPr id="517" name="Google Shape;517;p94" descr="Et bilde som inneholder logo, Grafikk, Font, symbol&#10;&#10;Automatisk generert beskrivelse"/>
          <p:cNvPicPr preferRelativeResize="0"/>
          <p:nvPr/>
        </p:nvPicPr>
        <p:blipFill rotWithShape="1">
          <a:blip r:embed="rId4">
            <a:alphaModFix/>
          </a:blip>
          <a:srcRect/>
          <a:stretch/>
        </p:blipFill>
        <p:spPr>
          <a:xfrm>
            <a:off x="1182238" y="4534619"/>
            <a:ext cx="684335" cy="247019"/>
          </a:xfrm>
          <a:prstGeom prst="rect">
            <a:avLst/>
          </a:prstGeom>
          <a:noFill/>
          <a:ln>
            <a:noFill/>
          </a:ln>
        </p:spPr>
      </p:pic>
      <p:pic>
        <p:nvPicPr>
          <p:cNvPr id="518" name="Google Shape;518;p94" descr="Et bilde som inneholder Font, logo, Grafikk, tekst&#10;&#10;Automatisk generert beskrivelse"/>
          <p:cNvPicPr preferRelativeResize="0"/>
          <p:nvPr/>
        </p:nvPicPr>
        <p:blipFill rotWithShape="1">
          <a:blip r:embed="rId5">
            <a:alphaModFix/>
          </a:blip>
          <a:srcRect/>
          <a:stretch/>
        </p:blipFill>
        <p:spPr>
          <a:xfrm>
            <a:off x="249023" y="4534619"/>
            <a:ext cx="692725" cy="243481"/>
          </a:xfrm>
          <a:prstGeom prst="rect">
            <a:avLst/>
          </a:prstGeom>
          <a:noFill/>
          <a:ln>
            <a:noFill/>
          </a:ln>
        </p:spPr>
      </p:pic>
      <p:pic>
        <p:nvPicPr>
          <p:cNvPr id="519" name="Google Shape;519;p94" descr="Et bilde som inneholder Grafikk, symbol, logo, grafisk design&#10;&#10;Automatisk generert beskrivelse"/>
          <p:cNvPicPr preferRelativeResize="0"/>
          <p:nvPr/>
        </p:nvPicPr>
        <p:blipFill rotWithShape="1">
          <a:blip r:embed="rId6">
            <a:alphaModFix/>
          </a:blip>
          <a:srcRect/>
          <a:stretch/>
        </p:blipFill>
        <p:spPr>
          <a:xfrm>
            <a:off x="4886969" y="4534619"/>
            <a:ext cx="606667" cy="248400"/>
          </a:xfrm>
          <a:prstGeom prst="rect">
            <a:avLst/>
          </a:prstGeom>
          <a:noFill/>
          <a:ln>
            <a:noFill/>
          </a:ln>
        </p:spPr>
      </p:pic>
      <p:pic>
        <p:nvPicPr>
          <p:cNvPr id="520" name="Google Shape;520;p94" descr="Et bilde som inneholder silhuett, skygge&#10;&#10;Automatisk generert beskrivelse med lav konfidens"/>
          <p:cNvPicPr preferRelativeResize="0"/>
          <p:nvPr/>
        </p:nvPicPr>
        <p:blipFill rotWithShape="1">
          <a:blip r:embed="rId7">
            <a:alphaModFix/>
          </a:blip>
          <a:srcRect/>
          <a:stretch/>
        </p:blipFill>
        <p:spPr>
          <a:xfrm>
            <a:off x="3967313" y="4534619"/>
            <a:ext cx="754381" cy="245646"/>
          </a:xfrm>
          <a:prstGeom prst="rect">
            <a:avLst/>
          </a:prstGeom>
          <a:noFill/>
          <a:ln>
            <a:noFill/>
          </a:ln>
        </p:spPr>
      </p:pic>
      <p:pic>
        <p:nvPicPr>
          <p:cNvPr id="521" name="Google Shape;521;p94" descr="Et bilde som inneholder Grafikk, skjermbilde, Font, logo&#10;&#10;Automatisk generert beskrivelse"/>
          <p:cNvPicPr preferRelativeResize="0"/>
          <p:nvPr/>
        </p:nvPicPr>
        <p:blipFill rotWithShape="1">
          <a:blip r:embed="rId8">
            <a:alphaModFix/>
          </a:blip>
          <a:srcRect/>
          <a:stretch/>
        </p:blipFill>
        <p:spPr>
          <a:xfrm>
            <a:off x="6803037" y="4556833"/>
            <a:ext cx="560508" cy="133588"/>
          </a:xfrm>
          <a:prstGeom prst="rect">
            <a:avLst/>
          </a:prstGeom>
          <a:noFill/>
          <a:ln>
            <a:noFill/>
          </a:ln>
        </p:spPr>
      </p:pic>
      <p:pic>
        <p:nvPicPr>
          <p:cNvPr id="522" name="Google Shape;522;p94"/>
          <p:cNvPicPr preferRelativeResize="0"/>
          <p:nvPr/>
        </p:nvPicPr>
        <p:blipFill rotWithShape="1">
          <a:blip r:embed="rId9">
            <a:alphaModFix/>
          </a:blip>
          <a:srcRect/>
          <a:stretch/>
        </p:blipFill>
        <p:spPr>
          <a:xfrm>
            <a:off x="8471381" y="4534619"/>
            <a:ext cx="450969" cy="450079"/>
          </a:xfrm>
          <a:prstGeom prst="rect">
            <a:avLst/>
          </a:prstGeom>
          <a:noFill/>
          <a:ln>
            <a:noFill/>
          </a:ln>
        </p:spPr>
      </p:pic>
      <p:pic>
        <p:nvPicPr>
          <p:cNvPr id="523" name="Google Shape;523;p94" descr="Et bilde som inneholder sort, mørke&#10;&#10;Automatisk generert beskrivelse"/>
          <p:cNvPicPr preferRelativeResize="0"/>
          <p:nvPr/>
        </p:nvPicPr>
        <p:blipFill rotWithShape="1">
          <a:blip r:embed="rId10">
            <a:alphaModFix/>
          </a:blip>
          <a:srcRect/>
          <a:stretch/>
        </p:blipFill>
        <p:spPr>
          <a:xfrm>
            <a:off x="7603475" y="4556062"/>
            <a:ext cx="716574" cy="165761"/>
          </a:xfrm>
          <a:prstGeom prst="rect">
            <a:avLst/>
          </a:prstGeom>
          <a:noFill/>
          <a:ln>
            <a:noFill/>
          </a:ln>
        </p:spPr>
      </p:pic>
      <p:pic>
        <p:nvPicPr>
          <p:cNvPr id="524" name="Google Shape;524;p94" descr="Et bilde som inneholder Font, Grafikk, logo, tekst&#10;&#10;Automatisk generert beskrivelse"/>
          <p:cNvPicPr preferRelativeResize="0"/>
          <p:nvPr/>
        </p:nvPicPr>
        <p:blipFill rotWithShape="1">
          <a:blip r:embed="rId11">
            <a:alphaModFix/>
          </a:blip>
          <a:srcRect/>
          <a:stretch/>
        </p:blipFill>
        <p:spPr>
          <a:xfrm>
            <a:off x="5565829" y="4534619"/>
            <a:ext cx="1107731" cy="384867"/>
          </a:xfrm>
          <a:prstGeom prst="rect">
            <a:avLst/>
          </a:prstGeom>
          <a:noFill/>
          <a:ln>
            <a:noFill/>
          </a:ln>
        </p:spPr>
      </p:pic>
      <p:sp>
        <p:nvSpPr>
          <p:cNvPr id="525" name="Google Shape;525;p94"/>
          <p:cNvSpPr txBox="1">
            <a:spLocks noGrp="1"/>
          </p:cNvSpPr>
          <p:nvPr>
            <p:ph type="body" idx="1"/>
          </p:nvPr>
        </p:nvSpPr>
        <p:spPr>
          <a:xfrm>
            <a:off x="2599177" y="2070273"/>
            <a:ext cx="4606500" cy="4902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SzPts val="1400"/>
              <a:buNone/>
              <a:defRPr sz="14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pic>
        <p:nvPicPr>
          <p:cNvPr id="526" name="Google Shape;526;p94" descr="Et bilde som inneholder Font, Grafikk, grafisk design, skjermbilde&#10;&#10;KI-generert innhold kan være feil."/>
          <p:cNvPicPr preferRelativeResize="0"/>
          <p:nvPr/>
        </p:nvPicPr>
        <p:blipFill rotWithShape="1">
          <a:blip r:embed="rId12">
            <a:alphaModFix/>
          </a:blip>
          <a:srcRect/>
          <a:stretch/>
        </p:blipFill>
        <p:spPr>
          <a:xfrm>
            <a:off x="3861790" y="2762569"/>
            <a:ext cx="1719809" cy="1235715"/>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2_Forside 2">
  <p:cSld name="2_Forside 2">
    <p:spTree>
      <p:nvGrpSpPr>
        <p:cNvPr id="1" name="Shape 527"/>
        <p:cNvGrpSpPr/>
        <p:nvPr/>
      </p:nvGrpSpPr>
      <p:grpSpPr>
        <a:xfrm>
          <a:off x="0" y="0"/>
          <a:ext cx="0" cy="0"/>
          <a:chOff x="0" y="0"/>
          <a:chExt cx="0" cy="0"/>
        </a:xfrm>
      </p:grpSpPr>
      <p:sp>
        <p:nvSpPr>
          <p:cNvPr id="528" name="Google Shape;528;p95"/>
          <p:cNvSpPr/>
          <p:nvPr/>
        </p:nvSpPr>
        <p:spPr>
          <a:xfrm>
            <a:off x="571960" y="1153813"/>
            <a:ext cx="4173000" cy="3778800"/>
          </a:xfrm>
          <a:prstGeom prst="rect">
            <a:avLst/>
          </a:prstGeom>
          <a:solidFill>
            <a:srgbClr val="E5D6E0">
              <a:alpha val="4902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29" name="Google Shape;529;p95"/>
          <p:cNvSpPr>
            <a:spLocks noGrp="1"/>
          </p:cNvSpPr>
          <p:nvPr>
            <p:ph type="pic" idx="2"/>
          </p:nvPr>
        </p:nvSpPr>
        <p:spPr>
          <a:xfrm>
            <a:off x="5097163" y="1051360"/>
            <a:ext cx="3901200" cy="3871200"/>
          </a:xfrm>
          <a:prstGeom prst="rect">
            <a:avLst/>
          </a:prstGeom>
          <a:noFill/>
          <a:ln>
            <a:noFill/>
          </a:ln>
        </p:spPr>
      </p:sp>
      <p:sp>
        <p:nvSpPr>
          <p:cNvPr id="530" name="Google Shape;530;p95"/>
          <p:cNvSpPr txBox="1">
            <a:spLocks noGrp="1"/>
          </p:cNvSpPr>
          <p:nvPr>
            <p:ph type="body" idx="1"/>
          </p:nvPr>
        </p:nvSpPr>
        <p:spPr>
          <a:xfrm>
            <a:off x="641739" y="2843378"/>
            <a:ext cx="3881100" cy="4902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531" name="Google Shape;531;p95"/>
          <p:cNvSpPr txBox="1">
            <a:spLocks noGrp="1"/>
          </p:cNvSpPr>
          <p:nvPr>
            <p:ph type="title"/>
          </p:nvPr>
        </p:nvSpPr>
        <p:spPr>
          <a:xfrm>
            <a:off x="641739" y="1640140"/>
            <a:ext cx="4060500" cy="9942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2" name="Google Shape;532;p95"/>
          <p:cNvSpPr txBox="1"/>
          <p:nvPr/>
        </p:nvSpPr>
        <p:spPr>
          <a:xfrm>
            <a:off x="641739" y="4555501"/>
            <a:ext cx="1186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sp>
        <p:nvSpPr>
          <p:cNvPr id="533" name="Google Shape;533;p95"/>
          <p:cNvSpPr txBox="1"/>
          <p:nvPr/>
        </p:nvSpPr>
        <p:spPr>
          <a:xfrm>
            <a:off x="6405282" y="4922783"/>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534" name="Google Shape;534;p95" descr="Et bilde som inneholder Font, Grafikk, grafisk design, skjermbilde&#10;&#10;KI-generert innhold kan være feil."/>
          <p:cNvPicPr preferRelativeResize="0"/>
          <p:nvPr/>
        </p:nvPicPr>
        <p:blipFill rotWithShape="1">
          <a:blip r:embed="rId2">
            <a:alphaModFix/>
          </a:blip>
          <a:srcRect/>
          <a:stretch/>
        </p:blipFill>
        <p:spPr>
          <a:xfrm>
            <a:off x="571960" y="263914"/>
            <a:ext cx="1095930" cy="78744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_Forside 3">
  <p:cSld name="1_Forside 3">
    <p:spTree>
      <p:nvGrpSpPr>
        <p:cNvPr id="1" name="Shape 535"/>
        <p:cNvGrpSpPr/>
        <p:nvPr/>
      </p:nvGrpSpPr>
      <p:grpSpPr>
        <a:xfrm>
          <a:off x="0" y="0"/>
          <a:ext cx="0" cy="0"/>
          <a:chOff x="0" y="0"/>
          <a:chExt cx="0" cy="0"/>
        </a:xfrm>
      </p:grpSpPr>
      <p:sp>
        <p:nvSpPr>
          <p:cNvPr id="536" name="Google Shape;536;p96"/>
          <p:cNvSpPr/>
          <p:nvPr/>
        </p:nvSpPr>
        <p:spPr>
          <a:xfrm>
            <a:off x="255493" y="202266"/>
            <a:ext cx="8633100" cy="4739100"/>
          </a:xfrm>
          <a:prstGeom prst="rect">
            <a:avLst/>
          </a:prstGeom>
          <a:solidFill>
            <a:srgbClr val="E4D6DF">
              <a:alpha val="4392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7" name="Google Shape;537;p96"/>
          <p:cNvSpPr txBox="1">
            <a:spLocks noGrp="1"/>
          </p:cNvSpPr>
          <p:nvPr>
            <p:ph type="body" idx="1"/>
          </p:nvPr>
        </p:nvSpPr>
        <p:spPr>
          <a:xfrm>
            <a:off x="1470767" y="3732258"/>
            <a:ext cx="3981300" cy="4902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538" name="Google Shape;538;p96"/>
          <p:cNvSpPr txBox="1">
            <a:spLocks noGrp="1"/>
          </p:cNvSpPr>
          <p:nvPr>
            <p:ph type="title"/>
          </p:nvPr>
        </p:nvSpPr>
        <p:spPr>
          <a:xfrm>
            <a:off x="1470767" y="2657635"/>
            <a:ext cx="60009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9" name="Google Shape;539;p96"/>
          <p:cNvSpPr txBox="1"/>
          <p:nvPr/>
        </p:nvSpPr>
        <p:spPr>
          <a:xfrm>
            <a:off x="1470767" y="4574102"/>
            <a:ext cx="1735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pic>
        <p:nvPicPr>
          <p:cNvPr id="540" name="Google Shape;540;p96" descr="Et bilde som inneholder Font, Grafikk, grafisk design, skjermbilde&#10;&#10;KI-generert innhold kan være feil."/>
          <p:cNvPicPr preferRelativeResize="0"/>
          <p:nvPr/>
        </p:nvPicPr>
        <p:blipFill rotWithShape="1">
          <a:blip r:embed="rId2">
            <a:alphaModFix/>
          </a:blip>
          <a:srcRect/>
          <a:stretch/>
        </p:blipFill>
        <p:spPr>
          <a:xfrm>
            <a:off x="690166" y="538417"/>
            <a:ext cx="2209916" cy="1587866"/>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_Forside 4">
  <p:cSld name="1_Forside 4">
    <p:spTree>
      <p:nvGrpSpPr>
        <p:cNvPr id="1" name="Shape 541"/>
        <p:cNvGrpSpPr/>
        <p:nvPr/>
      </p:nvGrpSpPr>
      <p:grpSpPr>
        <a:xfrm>
          <a:off x="0" y="0"/>
          <a:ext cx="0" cy="0"/>
          <a:chOff x="0" y="0"/>
          <a:chExt cx="0" cy="0"/>
        </a:xfrm>
      </p:grpSpPr>
      <p:sp>
        <p:nvSpPr>
          <p:cNvPr id="542" name="Google Shape;542;p97"/>
          <p:cNvSpPr/>
          <p:nvPr/>
        </p:nvSpPr>
        <p:spPr>
          <a:xfrm>
            <a:off x="255493" y="242607"/>
            <a:ext cx="8633100" cy="4739100"/>
          </a:xfrm>
          <a:prstGeom prst="rect">
            <a:avLst/>
          </a:prstGeom>
          <a:solidFill>
            <a:srgbClr val="E4D6DF">
              <a:alpha val="23920"/>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43" name="Google Shape;543;p97" descr="Et bilde som inneholder logo, symbol, Grafikk, Font&#10;&#10;Automatisk generert beskrivelse"/>
          <p:cNvPicPr preferRelativeResize="0"/>
          <p:nvPr/>
        </p:nvPicPr>
        <p:blipFill rotWithShape="1">
          <a:blip r:embed="rId2">
            <a:alphaModFix/>
          </a:blip>
          <a:srcRect/>
          <a:stretch/>
        </p:blipFill>
        <p:spPr>
          <a:xfrm>
            <a:off x="6815372" y="1523668"/>
            <a:ext cx="2003628" cy="3782853"/>
          </a:xfrm>
          <a:prstGeom prst="rect">
            <a:avLst/>
          </a:prstGeom>
          <a:noFill/>
          <a:ln>
            <a:noFill/>
          </a:ln>
        </p:spPr>
      </p:pic>
      <p:sp>
        <p:nvSpPr>
          <p:cNvPr id="544" name="Google Shape;544;p97"/>
          <p:cNvSpPr txBox="1">
            <a:spLocks noGrp="1"/>
          </p:cNvSpPr>
          <p:nvPr>
            <p:ph type="body" idx="1"/>
          </p:nvPr>
        </p:nvSpPr>
        <p:spPr>
          <a:xfrm>
            <a:off x="1457319" y="3732258"/>
            <a:ext cx="3981300" cy="4902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1500"/>
              <a:buNone/>
              <a:defRPr sz="15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545" name="Google Shape;545;p97"/>
          <p:cNvSpPr txBox="1">
            <a:spLocks noGrp="1"/>
          </p:cNvSpPr>
          <p:nvPr>
            <p:ph type="title"/>
          </p:nvPr>
        </p:nvSpPr>
        <p:spPr>
          <a:xfrm>
            <a:off x="1457319" y="2657635"/>
            <a:ext cx="55353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6" name="Google Shape;546;p97"/>
          <p:cNvSpPr txBox="1"/>
          <p:nvPr/>
        </p:nvSpPr>
        <p:spPr>
          <a:xfrm>
            <a:off x="1457319" y="4574102"/>
            <a:ext cx="1735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pic>
        <p:nvPicPr>
          <p:cNvPr id="547" name="Google Shape;547;p97" descr="Et bilde som inneholder Font, Grafikk, grafisk design, skjermbilde&#10;&#10;KI-generert innhold kan være feil."/>
          <p:cNvPicPr preferRelativeResize="0"/>
          <p:nvPr/>
        </p:nvPicPr>
        <p:blipFill rotWithShape="1">
          <a:blip r:embed="rId3">
            <a:alphaModFix/>
          </a:blip>
          <a:srcRect/>
          <a:stretch/>
        </p:blipFill>
        <p:spPr>
          <a:xfrm>
            <a:off x="690166" y="538417"/>
            <a:ext cx="2209916" cy="1587866"/>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_Tittel og innhold med bilde">
  <p:cSld name="1_Tittel og innhold med bilde">
    <p:spTree>
      <p:nvGrpSpPr>
        <p:cNvPr id="1" name="Shape 548"/>
        <p:cNvGrpSpPr/>
        <p:nvPr/>
      </p:nvGrpSpPr>
      <p:grpSpPr>
        <a:xfrm>
          <a:off x="0" y="0"/>
          <a:ext cx="0" cy="0"/>
          <a:chOff x="0" y="0"/>
          <a:chExt cx="0" cy="0"/>
        </a:xfrm>
      </p:grpSpPr>
      <p:sp>
        <p:nvSpPr>
          <p:cNvPr id="549" name="Google Shape;549;p98"/>
          <p:cNvSpPr txBox="1">
            <a:spLocks noGrp="1"/>
          </p:cNvSpPr>
          <p:nvPr>
            <p:ph type="title"/>
          </p:nvPr>
        </p:nvSpPr>
        <p:spPr>
          <a:xfrm>
            <a:off x="1199340" y="557633"/>
            <a:ext cx="6000900" cy="6645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C99700"/>
              </a:buClr>
              <a:buSzPts val="2700"/>
              <a:buFont typeface="Arial"/>
              <a:buNone/>
              <a:defRPr sz="2700">
                <a:solidFill>
                  <a:srgbClr val="C9970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50" name="Google Shape;550;p98"/>
          <p:cNvSpPr txBox="1">
            <a:spLocks noGrp="1"/>
          </p:cNvSpPr>
          <p:nvPr>
            <p:ph type="body" idx="1"/>
          </p:nvPr>
        </p:nvSpPr>
        <p:spPr>
          <a:xfrm>
            <a:off x="1199340" y="1293640"/>
            <a:ext cx="3481500" cy="33666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rgbClr val="C99700"/>
              </a:buClr>
              <a:buSzPts val="1500"/>
              <a:buChar char="•"/>
              <a:defRPr sz="1500"/>
            </a:lvl1pPr>
            <a:lvl2pPr marL="914400" lvl="1" indent="-317500" algn="l">
              <a:lnSpc>
                <a:spcPct val="90000"/>
              </a:lnSpc>
              <a:spcBef>
                <a:spcPts val="400"/>
              </a:spcBef>
              <a:spcAft>
                <a:spcPts val="0"/>
              </a:spcAft>
              <a:buClr>
                <a:srgbClr val="C99700"/>
              </a:buClr>
              <a:buSzPts val="1400"/>
              <a:buChar char="•"/>
              <a:defRPr sz="1400"/>
            </a:lvl2pPr>
            <a:lvl3pPr marL="1371600" lvl="2" indent="-311150" algn="l">
              <a:lnSpc>
                <a:spcPct val="90000"/>
              </a:lnSpc>
              <a:spcBef>
                <a:spcPts val="400"/>
              </a:spcBef>
              <a:spcAft>
                <a:spcPts val="0"/>
              </a:spcAft>
              <a:buClr>
                <a:schemeClr val="accent1"/>
              </a:buClr>
              <a:buSzPts val="1300"/>
              <a:buChar char="•"/>
              <a:defRPr/>
            </a:lvl3pPr>
            <a:lvl4pPr marL="1828800" lvl="3" indent="-298450" algn="l">
              <a:lnSpc>
                <a:spcPct val="90000"/>
              </a:lnSpc>
              <a:spcBef>
                <a:spcPts val="400"/>
              </a:spcBef>
              <a:spcAft>
                <a:spcPts val="0"/>
              </a:spcAft>
              <a:buClr>
                <a:schemeClr val="accent1"/>
              </a:buClr>
              <a:buSzPts val="1100"/>
              <a:buChar char="•"/>
              <a:defRPr/>
            </a:lvl4pPr>
            <a:lvl5pPr marL="2286000" lvl="4" indent="-298450" algn="l">
              <a:lnSpc>
                <a:spcPct val="90000"/>
              </a:lnSpc>
              <a:spcBef>
                <a:spcPts val="400"/>
              </a:spcBef>
              <a:spcAft>
                <a:spcPts val="0"/>
              </a:spcAft>
              <a:buClr>
                <a:schemeClr val="accent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51" name="Google Shape;551;p98"/>
          <p:cNvSpPr>
            <a:spLocks noGrp="1"/>
          </p:cNvSpPr>
          <p:nvPr>
            <p:ph type="pic" idx="2"/>
          </p:nvPr>
        </p:nvSpPr>
        <p:spPr>
          <a:xfrm>
            <a:off x="4767353" y="1293640"/>
            <a:ext cx="3930300" cy="3366600"/>
          </a:xfrm>
          <a:prstGeom prst="rect">
            <a:avLst/>
          </a:prstGeom>
          <a:noFill/>
          <a:ln>
            <a:noFill/>
          </a:ln>
        </p:spPr>
      </p:sp>
      <p:pic>
        <p:nvPicPr>
          <p:cNvPr id="552" name="Google Shape;552;p98" descr="Et bilde som inneholder gul, design&#10;&#10;KI-generert innhold kan være feil."/>
          <p:cNvPicPr preferRelativeResize="0"/>
          <p:nvPr/>
        </p:nvPicPr>
        <p:blipFill rotWithShape="1">
          <a:blip r:embed="rId2">
            <a:alphaModFix/>
          </a:blip>
          <a:srcRect/>
          <a:stretch/>
        </p:blipFill>
        <p:spPr>
          <a:xfrm>
            <a:off x="126658" y="3659591"/>
            <a:ext cx="980817" cy="1000532"/>
          </a:xfrm>
          <a:prstGeom prst="rect">
            <a:avLst/>
          </a:prstGeom>
          <a:noFill/>
          <a:ln>
            <a:noFill/>
          </a:ln>
        </p:spPr>
      </p:pic>
      <p:sp>
        <p:nvSpPr>
          <p:cNvPr id="553" name="Google Shape;553;p98"/>
          <p:cNvSpPr txBox="1"/>
          <p:nvPr/>
        </p:nvSpPr>
        <p:spPr>
          <a:xfrm>
            <a:off x="6113929" y="4711124"/>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554" name="Google Shape;554;p98" descr="Et bilde som inneholder Font, Grafikk, grafisk design, skjermbilde&#10;&#10;KI-generert innhold kan være feil."/>
          <p:cNvPicPr preferRelativeResize="0"/>
          <p:nvPr/>
        </p:nvPicPr>
        <p:blipFill rotWithShape="1">
          <a:blip r:embed="rId3">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_Tittel og to tekstdeler">
  <p:cSld name="1_Tittel og to tekstdeler">
    <p:spTree>
      <p:nvGrpSpPr>
        <p:cNvPr id="1" name="Shape 555"/>
        <p:cNvGrpSpPr/>
        <p:nvPr/>
      </p:nvGrpSpPr>
      <p:grpSpPr>
        <a:xfrm>
          <a:off x="0" y="0"/>
          <a:ext cx="0" cy="0"/>
          <a:chOff x="0" y="0"/>
          <a:chExt cx="0" cy="0"/>
        </a:xfrm>
      </p:grpSpPr>
      <p:sp>
        <p:nvSpPr>
          <p:cNvPr id="556" name="Google Shape;556;p99"/>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dk1"/>
              </a:buClr>
              <a:buSzPts val="1500"/>
              <a:buChar char="•"/>
              <a:defRPr sz="1500"/>
            </a:lvl1pPr>
            <a:lvl2pPr marL="914400" lvl="1" indent="-317500" algn="l">
              <a:lnSpc>
                <a:spcPct val="90000"/>
              </a:lnSpc>
              <a:spcBef>
                <a:spcPts val="400"/>
              </a:spcBef>
              <a:spcAft>
                <a:spcPts val="0"/>
              </a:spcAft>
              <a:buClr>
                <a:schemeClr val="dk1"/>
              </a:buClr>
              <a:buSzPts val="1400"/>
              <a:buChar char="•"/>
              <a:defRPr sz="1400"/>
            </a:lvl2pPr>
            <a:lvl3pPr marL="1371600" lvl="2" indent="-311150" algn="l">
              <a:lnSpc>
                <a:spcPct val="90000"/>
              </a:lnSpc>
              <a:spcBef>
                <a:spcPts val="400"/>
              </a:spcBef>
              <a:spcAft>
                <a:spcPts val="0"/>
              </a:spcAft>
              <a:buClr>
                <a:schemeClr val="dk1"/>
              </a:buClr>
              <a:buSzPts val="1300"/>
              <a:buChar char="•"/>
              <a:defRPr/>
            </a:lvl3pPr>
            <a:lvl4pPr marL="1828800" lvl="3" indent="-298450" algn="l">
              <a:lnSpc>
                <a:spcPct val="90000"/>
              </a:lnSpc>
              <a:spcBef>
                <a:spcPts val="400"/>
              </a:spcBef>
              <a:spcAft>
                <a:spcPts val="0"/>
              </a:spcAft>
              <a:buClr>
                <a:schemeClr val="dk1"/>
              </a:buClr>
              <a:buSzPts val="1100"/>
              <a:buChar char="•"/>
              <a:defRPr/>
            </a:lvl4pPr>
            <a:lvl5pPr marL="2286000" lvl="4" indent="-298450" algn="l">
              <a:lnSpc>
                <a:spcPct val="90000"/>
              </a:lnSpc>
              <a:spcBef>
                <a:spcPts val="400"/>
              </a:spcBef>
              <a:spcAft>
                <a:spcPts val="0"/>
              </a:spcAft>
              <a:buClr>
                <a:schemeClr val="dk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57" name="Google Shape;557;p99"/>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dk1"/>
              </a:buClr>
              <a:buSzPts val="1500"/>
              <a:buChar char="•"/>
              <a:defRPr sz="1500"/>
            </a:lvl1pPr>
            <a:lvl2pPr marL="914400" lvl="1" indent="-317500" algn="l">
              <a:lnSpc>
                <a:spcPct val="90000"/>
              </a:lnSpc>
              <a:spcBef>
                <a:spcPts val="400"/>
              </a:spcBef>
              <a:spcAft>
                <a:spcPts val="0"/>
              </a:spcAft>
              <a:buClr>
                <a:schemeClr val="dk1"/>
              </a:buClr>
              <a:buSzPts val="1400"/>
              <a:buChar char="•"/>
              <a:defRPr sz="1400"/>
            </a:lvl2pPr>
            <a:lvl3pPr marL="1371600" lvl="2" indent="-311150" algn="l">
              <a:lnSpc>
                <a:spcPct val="90000"/>
              </a:lnSpc>
              <a:spcBef>
                <a:spcPts val="400"/>
              </a:spcBef>
              <a:spcAft>
                <a:spcPts val="0"/>
              </a:spcAft>
              <a:buClr>
                <a:schemeClr val="dk1"/>
              </a:buClr>
              <a:buSzPts val="1300"/>
              <a:buChar char="•"/>
              <a:defRPr/>
            </a:lvl3pPr>
            <a:lvl4pPr marL="1828800" lvl="3" indent="-298450" algn="l">
              <a:lnSpc>
                <a:spcPct val="90000"/>
              </a:lnSpc>
              <a:spcBef>
                <a:spcPts val="400"/>
              </a:spcBef>
              <a:spcAft>
                <a:spcPts val="0"/>
              </a:spcAft>
              <a:buClr>
                <a:schemeClr val="dk1"/>
              </a:buClr>
              <a:buSzPts val="1100"/>
              <a:buChar char="•"/>
              <a:defRPr/>
            </a:lvl4pPr>
            <a:lvl5pPr marL="2286000" lvl="4" indent="-298450" algn="l">
              <a:lnSpc>
                <a:spcPct val="90000"/>
              </a:lnSpc>
              <a:spcBef>
                <a:spcPts val="400"/>
              </a:spcBef>
              <a:spcAft>
                <a:spcPts val="0"/>
              </a:spcAft>
              <a:buClr>
                <a:schemeClr val="dk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58" name="Google Shape;558;p99"/>
          <p:cNvSpPr txBox="1">
            <a:spLocks noGrp="1"/>
          </p:cNvSpPr>
          <p:nvPr>
            <p:ph type="title"/>
          </p:nvPr>
        </p:nvSpPr>
        <p:spPr>
          <a:xfrm>
            <a:off x="628650" y="792401"/>
            <a:ext cx="7224600" cy="3924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2700"/>
              <a:buFont typeface="Arial"/>
              <a:buNone/>
              <a:defRPr sz="27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559" name="Google Shape;559;p99" descr="Et bilde som inneholder Font, Grafikk, grafisk design, skjermbilde&#10;&#10;KI-generert innhold kan være feil."/>
          <p:cNvPicPr preferRelativeResize="0"/>
          <p:nvPr/>
        </p:nvPicPr>
        <p:blipFill rotWithShape="1">
          <a:blip r:embed="rId2">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_Tittel og innhold med to bilder">
  <p:cSld name="1_Tittel og innhold med to bilder">
    <p:spTree>
      <p:nvGrpSpPr>
        <p:cNvPr id="1" name="Shape 560"/>
        <p:cNvGrpSpPr/>
        <p:nvPr/>
      </p:nvGrpSpPr>
      <p:grpSpPr>
        <a:xfrm>
          <a:off x="0" y="0"/>
          <a:ext cx="0" cy="0"/>
          <a:chOff x="0" y="0"/>
          <a:chExt cx="0" cy="0"/>
        </a:xfrm>
      </p:grpSpPr>
      <p:sp>
        <p:nvSpPr>
          <p:cNvPr id="561" name="Google Shape;561;p100"/>
          <p:cNvSpPr txBox="1">
            <a:spLocks noGrp="1"/>
          </p:cNvSpPr>
          <p:nvPr>
            <p:ph type="title"/>
          </p:nvPr>
        </p:nvSpPr>
        <p:spPr>
          <a:xfrm>
            <a:off x="947321" y="743870"/>
            <a:ext cx="7031400" cy="3924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2700"/>
              <a:buFont typeface="Arial"/>
              <a:buNone/>
              <a:defRPr sz="2700">
                <a:solidFill>
                  <a:schemeClr val="dk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62" name="Google Shape;562;p100"/>
          <p:cNvSpPr>
            <a:spLocks noGrp="1"/>
          </p:cNvSpPr>
          <p:nvPr>
            <p:ph type="pic" idx="2"/>
          </p:nvPr>
        </p:nvSpPr>
        <p:spPr>
          <a:xfrm>
            <a:off x="4686300" y="1342981"/>
            <a:ext cx="3930300" cy="1678800"/>
          </a:xfrm>
          <a:prstGeom prst="rect">
            <a:avLst/>
          </a:prstGeom>
          <a:noFill/>
          <a:ln>
            <a:noFill/>
          </a:ln>
        </p:spPr>
      </p:sp>
      <p:sp>
        <p:nvSpPr>
          <p:cNvPr id="563" name="Google Shape;563;p100"/>
          <p:cNvSpPr>
            <a:spLocks noGrp="1"/>
          </p:cNvSpPr>
          <p:nvPr>
            <p:ph type="pic" idx="3"/>
          </p:nvPr>
        </p:nvSpPr>
        <p:spPr>
          <a:xfrm>
            <a:off x="4686300" y="3087843"/>
            <a:ext cx="3930300" cy="1688700"/>
          </a:xfrm>
          <a:prstGeom prst="rect">
            <a:avLst/>
          </a:prstGeom>
          <a:noFill/>
          <a:ln>
            <a:noFill/>
          </a:ln>
        </p:spPr>
      </p:sp>
      <p:sp>
        <p:nvSpPr>
          <p:cNvPr id="564" name="Google Shape;564;p100"/>
          <p:cNvSpPr txBox="1"/>
          <p:nvPr/>
        </p:nvSpPr>
        <p:spPr>
          <a:xfrm>
            <a:off x="947321" y="1342981"/>
            <a:ext cx="3579900" cy="3563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1"/>
              </a:buClr>
              <a:buSzPts val="1500"/>
              <a:buFont typeface="Arial"/>
              <a:buNone/>
            </a:pPr>
            <a:r>
              <a:rPr lang="no" sz="1500" b="0" i="0" u="none" strike="noStrike" cap="none">
                <a:solidFill>
                  <a:schemeClr val="dk1"/>
                </a:solidFill>
                <a:latin typeface="Arial"/>
                <a:ea typeface="Arial"/>
                <a:cs typeface="Arial"/>
                <a:sym typeface="Arial"/>
              </a:rPr>
              <a:t>Klikk for å legge inn tekst, eller klikk på ikonet under for å opprette tabell, diagram eller SmartArt.</a:t>
            </a:r>
            <a:endParaRPr sz="1100" b="0" i="0" u="none" strike="noStrike" cap="none">
              <a:solidFill>
                <a:srgbClr val="000000"/>
              </a:solidFill>
              <a:latin typeface="Arial"/>
              <a:ea typeface="Arial"/>
              <a:cs typeface="Arial"/>
              <a:sym typeface="Arial"/>
            </a:endParaRPr>
          </a:p>
          <a:p>
            <a:pPr marL="342900" marR="0" lvl="1"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558800" marR="0" lvl="1" indent="-12700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342900" marR="0" lvl="1"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65" name="Google Shape;565;p100"/>
          <p:cNvSpPr txBox="1"/>
          <p:nvPr/>
        </p:nvSpPr>
        <p:spPr>
          <a:xfrm>
            <a:off x="6033247" y="4824689"/>
            <a:ext cx="26553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dk1"/>
                </a:solidFill>
                <a:latin typeface="Arial"/>
                <a:ea typeface="Arial"/>
                <a:cs typeface="Arial"/>
                <a:sym typeface="Arial"/>
              </a:rPr>
              <a:t>Foto: Navn Navnesen</a:t>
            </a:r>
            <a:endParaRPr sz="700" b="0" i="0" u="none" strike="noStrike" cap="none">
              <a:solidFill>
                <a:schemeClr val="dk1"/>
              </a:solidFill>
              <a:latin typeface="Arial"/>
              <a:ea typeface="Arial"/>
              <a:cs typeface="Arial"/>
              <a:sym typeface="Arial"/>
            </a:endParaRPr>
          </a:p>
        </p:txBody>
      </p:sp>
      <p:pic>
        <p:nvPicPr>
          <p:cNvPr id="566" name="Google Shape;566;p100" descr="Et bilde som inneholder Font, Grafikk, grafisk design, skjermbilde&#10;&#10;KI-generert innhold kan være feil."/>
          <p:cNvPicPr preferRelativeResize="0"/>
          <p:nvPr/>
        </p:nvPicPr>
        <p:blipFill rotWithShape="1">
          <a:blip r:embed="rId2">
            <a:alphaModFix/>
          </a:blip>
          <a:srcRect/>
          <a:stretch/>
        </p:blipFill>
        <p:spPr>
          <a:xfrm>
            <a:off x="8016446" y="278000"/>
            <a:ext cx="903589" cy="649245"/>
          </a:xfrm>
          <a:prstGeom prst="rect">
            <a:avLst/>
          </a:prstGeom>
          <a:noFill/>
          <a:ln>
            <a:noFill/>
          </a:ln>
        </p:spPr>
      </p:pic>
      <p:pic>
        <p:nvPicPr>
          <p:cNvPr id="567" name="Google Shape;567;p100" descr="Et bilde som inneholder logo, symbol, Grafikk, Font&#10;&#10;Automatisk generert beskrivelse"/>
          <p:cNvPicPr preferRelativeResize="0"/>
          <p:nvPr/>
        </p:nvPicPr>
        <p:blipFill rotWithShape="1">
          <a:blip r:embed="rId3">
            <a:alphaModFix/>
          </a:blip>
          <a:srcRect/>
          <a:stretch/>
        </p:blipFill>
        <p:spPr>
          <a:xfrm>
            <a:off x="59659" y="2924369"/>
            <a:ext cx="1072306" cy="2024516"/>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itatside">
  <p:cSld name="Sitatside">
    <p:bg>
      <p:bgPr>
        <a:solidFill>
          <a:srgbClr val="E4D6DF"/>
        </a:solidFill>
        <a:effectLst/>
      </p:bgPr>
    </p:bg>
    <p:spTree>
      <p:nvGrpSpPr>
        <p:cNvPr id="1" name="Shape 568"/>
        <p:cNvGrpSpPr/>
        <p:nvPr/>
      </p:nvGrpSpPr>
      <p:grpSpPr>
        <a:xfrm>
          <a:off x="0" y="0"/>
          <a:ext cx="0" cy="0"/>
          <a:chOff x="0" y="0"/>
          <a:chExt cx="0" cy="0"/>
        </a:xfrm>
      </p:grpSpPr>
      <p:sp>
        <p:nvSpPr>
          <p:cNvPr id="569" name="Google Shape;569;p101"/>
          <p:cNvSpPr txBox="1">
            <a:spLocks noGrp="1"/>
          </p:cNvSpPr>
          <p:nvPr>
            <p:ph type="body" idx="1"/>
          </p:nvPr>
        </p:nvSpPr>
        <p:spPr>
          <a:xfrm>
            <a:off x="2278277" y="979981"/>
            <a:ext cx="4788300" cy="2564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accent1"/>
              </a:buClr>
              <a:buSzPts val="2700"/>
              <a:buNone/>
              <a:defRPr sz="2700" b="1"/>
            </a:lvl1pPr>
            <a:lvl2pPr marL="914400" lvl="1" indent="-311150" algn="l">
              <a:lnSpc>
                <a:spcPct val="90000"/>
              </a:lnSpc>
              <a:spcBef>
                <a:spcPts val="400"/>
              </a:spcBef>
              <a:spcAft>
                <a:spcPts val="0"/>
              </a:spcAft>
              <a:buClr>
                <a:schemeClr val="accent1"/>
              </a:buClr>
              <a:buSzPts val="1300"/>
              <a:buChar char="•"/>
              <a:defRPr/>
            </a:lvl2pPr>
            <a:lvl3pPr marL="1371600" lvl="2" indent="-311150" algn="l">
              <a:lnSpc>
                <a:spcPct val="90000"/>
              </a:lnSpc>
              <a:spcBef>
                <a:spcPts val="400"/>
              </a:spcBef>
              <a:spcAft>
                <a:spcPts val="0"/>
              </a:spcAft>
              <a:buClr>
                <a:schemeClr val="accent1"/>
              </a:buClr>
              <a:buSzPts val="1300"/>
              <a:buChar char="•"/>
              <a:defRPr/>
            </a:lvl3pPr>
            <a:lvl4pPr marL="1828800" lvl="3" indent="-298450" algn="l">
              <a:lnSpc>
                <a:spcPct val="90000"/>
              </a:lnSpc>
              <a:spcBef>
                <a:spcPts val="400"/>
              </a:spcBef>
              <a:spcAft>
                <a:spcPts val="0"/>
              </a:spcAft>
              <a:buClr>
                <a:schemeClr val="accent1"/>
              </a:buClr>
              <a:buSzPts val="1100"/>
              <a:buChar char="•"/>
              <a:defRPr/>
            </a:lvl4pPr>
            <a:lvl5pPr marL="2286000" lvl="4" indent="-298450" algn="l">
              <a:lnSpc>
                <a:spcPct val="90000"/>
              </a:lnSpc>
              <a:spcBef>
                <a:spcPts val="400"/>
              </a:spcBef>
              <a:spcAft>
                <a:spcPts val="0"/>
              </a:spcAft>
              <a:buClr>
                <a:schemeClr val="accent1"/>
              </a:buClr>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570" name="Google Shape;570;p101" descr="Sitattegn"/>
          <p:cNvPicPr preferRelativeResize="0"/>
          <p:nvPr/>
        </p:nvPicPr>
        <p:blipFill rotWithShape="1">
          <a:blip r:embed="rId2">
            <a:alphaModFix/>
          </a:blip>
          <a:srcRect/>
          <a:stretch/>
        </p:blipFill>
        <p:spPr>
          <a:xfrm>
            <a:off x="688078" y="944360"/>
            <a:ext cx="1062979" cy="838757"/>
          </a:xfrm>
          <a:prstGeom prst="rect">
            <a:avLst/>
          </a:prstGeom>
          <a:noFill/>
          <a:ln>
            <a:noFill/>
          </a:ln>
        </p:spPr>
      </p:pic>
      <p:sp>
        <p:nvSpPr>
          <p:cNvPr id="571" name="Google Shape;571;p101"/>
          <p:cNvSpPr txBox="1">
            <a:spLocks noGrp="1"/>
          </p:cNvSpPr>
          <p:nvPr>
            <p:ph type="body" idx="2"/>
          </p:nvPr>
        </p:nvSpPr>
        <p:spPr>
          <a:xfrm>
            <a:off x="2232965" y="3892295"/>
            <a:ext cx="4665300" cy="5190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500"/>
              <a:buNone/>
              <a:defRPr sz="1500"/>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572" name="Google Shape;572;p101" descr="Et bilde som inneholder Font, Grafikk, grafisk design, skjermbilde&#10;&#10;KI-generert innhold kan være feil."/>
          <p:cNvPicPr preferRelativeResize="0"/>
          <p:nvPr/>
        </p:nvPicPr>
        <p:blipFill rotWithShape="1">
          <a:blip r:embed="rId3">
            <a:alphaModFix/>
          </a:blip>
          <a:srcRect/>
          <a:stretch/>
        </p:blipFill>
        <p:spPr>
          <a:xfrm>
            <a:off x="8016446" y="278000"/>
            <a:ext cx="903589" cy="649245"/>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ilde over hele siden">
  <p:cSld name="Bilde over hele siden">
    <p:spTree>
      <p:nvGrpSpPr>
        <p:cNvPr id="1" name="Shape 573"/>
        <p:cNvGrpSpPr/>
        <p:nvPr/>
      </p:nvGrpSpPr>
      <p:grpSpPr>
        <a:xfrm>
          <a:off x="0" y="0"/>
          <a:ext cx="0" cy="0"/>
          <a:chOff x="0" y="0"/>
          <a:chExt cx="0" cy="0"/>
        </a:xfrm>
      </p:grpSpPr>
      <p:sp>
        <p:nvSpPr>
          <p:cNvPr id="574" name="Google Shape;574;p102"/>
          <p:cNvSpPr>
            <a:spLocks noGrp="1"/>
          </p:cNvSpPr>
          <p:nvPr>
            <p:ph type="pic" idx="2"/>
          </p:nvPr>
        </p:nvSpPr>
        <p:spPr>
          <a:xfrm>
            <a:off x="0" y="0"/>
            <a:ext cx="9144000" cy="5143500"/>
          </a:xfrm>
          <a:prstGeom prst="rect">
            <a:avLst/>
          </a:prstGeom>
          <a:noFill/>
          <a:ln>
            <a:noFill/>
          </a:ln>
        </p:spPr>
      </p:sp>
      <p:pic>
        <p:nvPicPr>
          <p:cNvPr id="575" name="Google Shape;575;p102" descr="Et bilde som inneholder person, klær, sko, utendørs&#10;&#10;Automatisk generert beskrivelse"/>
          <p:cNvPicPr preferRelativeResize="0"/>
          <p:nvPr/>
        </p:nvPicPr>
        <p:blipFill rotWithShape="1">
          <a:blip r:embed="rId2">
            <a:alphaModFix/>
          </a:blip>
          <a:srcRect/>
          <a:stretch/>
        </p:blipFill>
        <p:spPr>
          <a:xfrm>
            <a:off x="-1" y="0"/>
            <a:ext cx="9144000" cy="5143500"/>
          </a:xfrm>
          <a:prstGeom prst="rect">
            <a:avLst/>
          </a:prstGeom>
          <a:noFill/>
          <a:ln>
            <a:noFill/>
          </a:ln>
        </p:spPr>
      </p:pic>
      <p:sp>
        <p:nvSpPr>
          <p:cNvPr id="576" name="Google Shape;576;p102"/>
          <p:cNvSpPr txBox="1"/>
          <p:nvPr/>
        </p:nvSpPr>
        <p:spPr>
          <a:xfrm>
            <a:off x="8034617" y="4892942"/>
            <a:ext cx="1104000" cy="177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chemeClr val="lt1"/>
                </a:solidFill>
                <a:latin typeface="Arial"/>
                <a:ea typeface="Arial"/>
                <a:cs typeface="Arial"/>
                <a:sym typeface="Arial"/>
              </a:rPr>
              <a:t>Foto: Navn Navnesen </a:t>
            </a:r>
            <a:endParaRPr sz="11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ilde over hele siden 2">
  <p:cSld name="Bilde over hele siden 2">
    <p:spTree>
      <p:nvGrpSpPr>
        <p:cNvPr id="1" name="Shape 577"/>
        <p:cNvGrpSpPr/>
        <p:nvPr/>
      </p:nvGrpSpPr>
      <p:grpSpPr>
        <a:xfrm>
          <a:off x="0" y="0"/>
          <a:ext cx="0" cy="0"/>
          <a:chOff x="0" y="0"/>
          <a:chExt cx="0" cy="0"/>
        </a:xfrm>
      </p:grpSpPr>
      <p:sp>
        <p:nvSpPr>
          <p:cNvPr id="578" name="Google Shape;578;p103"/>
          <p:cNvSpPr>
            <a:spLocks noGrp="1"/>
          </p:cNvSpPr>
          <p:nvPr>
            <p:ph type="pic" idx="2"/>
          </p:nvPr>
        </p:nvSpPr>
        <p:spPr>
          <a:xfrm>
            <a:off x="0" y="0"/>
            <a:ext cx="9144000" cy="5143500"/>
          </a:xfrm>
          <a:prstGeom prst="rect">
            <a:avLst/>
          </a:prstGeom>
          <a:noFill/>
          <a:ln>
            <a:noFill/>
          </a:ln>
        </p:spPr>
      </p:sp>
      <p:sp>
        <p:nvSpPr>
          <p:cNvPr id="579" name="Google Shape;579;p103"/>
          <p:cNvSpPr txBox="1">
            <a:spLocks noGrp="1"/>
          </p:cNvSpPr>
          <p:nvPr>
            <p:ph type="body" idx="1"/>
          </p:nvPr>
        </p:nvSpPr>
        <p:spPr>
          <a:xfrm>
            <a:off x="4686293" y="4823764"/>
            <a:ext cx="3930300" cy="134100"/>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SzPts val="700"/>
              <a:buNone/>
              <a:defRPr sz="700">
                <a:solidFill>
                  <a:schemeClr val="dk1"/>
                </a:solidFill>
                <a:latin typeface="Arial"/>
                <a:ea typeface="Arial"/>
                <a:cs typeface="Arial"/>
                <a:sym typeface="Arial"/>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80"/>
        <p:cNvGrpSpPr/>
        <p:nvPr/>
      </p:nvGrpSpPr>
      <p:grpSpPr>
        <a:xfrm>
          <a:off x="0" y="0"/>
          <a:ext cx="0" cy="0"/>
          <a:chOff x="0" y="0"/>
          <a:chExt cx="0" cy="0"/>
        </a:xfrm>
      </p:grpSpPr>
      <p:sp>
        <p:nvSpPr>
          <p:cNvPr id="581" name="Google Shape;581;p104"/>
          <p:cNvSpPr txBox="1">
            <a:spLocks noGrp="1"/>
          </p:cNvSpPr>
          <p:nvPr>
            <p:ph type="ctrTitle"/>
          </p:nvPr>
        </p:nvSpPr>
        <p:spPr>
          <a:xfrm>
            <a:off x="311708" y="744575"/>
            <a:ext cx="8520600" cy="2052600"/>
          </a:xfrm>
          <a:prstGeom prst="rect">
            <a:avLst/>
          </a:prstGeom>
        </p:spPr>
        <p:txBody>
          <a:bodyPr spcFirstLastPara="1" wrap="square" lIns="68575" tIns="34275" rIns="68575" bIns="3427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82" name="Google Shape;582;p104"/>
          <p:cNvSpPr txBox="1">
            <a:spLocks noGrp="1"/>
          </p:cNvSpPr>
          <p:nvPr>
            <p:ph type="subTitle" idx="1"/>
          </p:nvPr>
        </p:nvSpPr>
        <p:spPr>
          <a:xfrm>
            <a:off x="311700" y="2834125"/>
            <a:ext cx="8520600" cy="792600"/>
          </a:xfrm>
          <a:prstGeom prst="rect">
            <a:avLst/>
          </a:prstGeom>
        </p:spPr>
        <p:txBody>
          <a:bodyPr spcFirstLastPara="1" wrap="square" lIns="68575" tIns="34275" rIns="68575" bIns="34275" anchor="t" anchorCtr="0">
            <a:normAutofit/>
          </a:bodyPr>
          <a:lstStyle>
            <a:lvl1pPr lvl="0" algn="ctr">
              <a:lnSpc>
                <a:spcPct val="100000"/>
              </a:lnSpc>
              <a:spcBef>
                <a:spcPts val="800"/>
              </a:spcBef>
              <a:spcAft>
                <a:spcPts val="0"/>
              </a:spcAft>
              <a:buSzPts val="2800"/>
              <a:buNone/>
              <a:defRPr sz="2800"/>
            </a:lvl1pPr>
            <a:lvl2pPr lvl="1" algn="ctr">
              <a:lnSpc>
                <a:spcPct val="100000"/>
              </a:lnSpc>
              <a:spcBef>
                <a:spcPts val="400"/>
              </a:spcBef>
              <a:spcAft>
                <a:spcPts val="0"/>
              </a:spcAft>
              <a:buSzPts val="2800"/>
              <a:buNone/>
              <a:defRPr sz="2800"/>
            </a:lvl2pPr>
            <a:lvl3pPr lvl="2" algn="ctr">
              <a:lnSpc>
                <a:spcPct val="100000"/>
              </a:lnSpc>
              <a:spcBef>
                <a:spcPts val="400"/>
              </a:spcBef>
              <a:spcAft>
                <a:spcPts val="0"/>
              </a:spcAft>
              <a:buSzPts val="2800"/>
              <a:buNone/>
              <a:defRPr sz="2800"/>
            </a:lvl3pPr>
            <a:lvl4pPr lvl="3" algn="ctr">
              <a:lnSpc>
                <a:spcPct val="100000"/>
              </a:lnSpc>
              <a:spcBef>
                <a:spcPts val="400"/>
              </a:spcBef>
              <a:spcAft>
                <a:spcPts val="0"/>
              </a:spcAft>
              <a:buSzPts val="2800"/>
              <a:buNone/>
              <a:defRPr sz="2800"/>
            </a:lvl4pPr>
            <a:lvl5pPr lvl="4" algn="ctr">
              <a:lnSpc>
                <a:spcPct val="100000"/>
              </a:lnSpc>
              <a:spcBef>
                <a:spcPts val="40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a:endParaRPr/>
          </a:p>
        </p:txBody>
      </p:sp>
      <p:sp>
        <p:nvSpPr>
          <p:cNvPr id="583" name="Google Shape;583;p10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sz="1400"/>
            </a:lvl1pPr>
            <a:lvl2pPr lvl="1">
              <a:buNone/>
              <a:defRPr sz="1400"/>
            </a:lvl2pPr>
            <a:lvl3pPr lvl="2">
              <a:buNone/>
              <a:defRPr sz="1400"/>
            </a:lvl3pPr>
            <a:lvl4pPr lvl="3">
              <a:buNone/>
              <a:defRPr sz="1400"/>
            </a:lvl4pPr>
            <a:lvl5pPr lvl="4">
              <a:buNone/>
              <a:defRPr sz="1400"/>
            </a:lvl5pPr>
            <a:lvl6pPr lvl="5">
              <a:buNone/>
              <a:defRPr sz="1400"/>
            </a:lvl6pPr>
            <a:lvl7pPr lvl="6">
              <a:buNone/>
              <a:defRPr sz="1400"/>
            </a:lvl7pPr>
            <a:lvl8pPr lvl="7">
              <a:buNone/>
              <a:defRPr sz="1400"/>
            </a:lvl8pPr>
            <a:lvl9pPr lvl="8">
              <a:buNone/>
              <a:defRPr sz="1400"/>
            </a:lvl9pPr>
          </a:lstStyle>
          <a:p>
            <a:pPr marL="0" lvl="0" indent="0" algn="l"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Forside">
  <p:cSld name="Forside">
    <p:spTree>
      <p:nvGrpSpPr>
        <p:cNvPr id="1" name="Shape 587"/>
        <p:cNvGrpSpPr/>
        <p:nvPr/>
      </p:nvGrpSpPr>
      <p:grpSpPr>
        <a:xfrm>
          <a:off x="0" y="0"/>
          <a:ext cx="0" cy="0"/>
          <a:chOff x="0" y="0"/>
          <a:chExt cx="0" cy="0"/>
        </a:xfrm>
      </p:grpSpPr>
      <p:pic>
        <p:nvPicPr>
          <p:cNvPr id="588" name="Google Shape;588;p106" descr="Et bilde som inneholder Grafikk, grafisk design, symbol, Font&#10;&#10;Automatisk generert beskrivelse"/>
          <p:cNvPicPr preferRelativeResize="0"/>
          <p:nvPr/>
        </p:nvPicPr>
        <p:blipFill rotWithShape="1">
          <a:blip r:embed="rId2">
            <a:alphaModFix/>
          </a:blip>
          <a:srcRect/>
          <a:stretch/>
        </p:blipFill>
        <p:spPr>
          <a:xfrm>
            <a:off x="5046328" y="411850"/>
            <a:ext cx="4113875" cy="4296951"/>
          </a:xfrm>
          <a:prstGeom prst="rect">
            <a:avLst/>
          </a:prstGeom>
          <a:noFill/>
          <a:ln>
            <a:noFill/>
          </a:ln>
        </p:spPr>
      </p:pic>
      <p:sp>
        <p:nvSpPr>
          <p:cNvPr id="589" name="Google Shape;589;p106"/>
          <p:cNvSpPr txBox="1">
            <a:spLocks noGrp="1"/>
          </p:cNvSpPr>
          <p:nvPr>
            <p:ph type="body" idx="1"/>
          </p:nvPr>
        </p:nvSpPr>
        <p:spPr>
          <a:xfrm>
            <a:off x="622932" y="3682057"/>
            <a:ext cx="3981300" cy="4902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1600"/>
              <a:buNone/>
              <a:defRPr sz="1600"/>
            </a:lvl1pPr>
            <a:lvl2pPr marL="914400" lvl="1" indent="-228600" algn="l">
              <a:lnSpc>
                <a:spcPct val="90000"/>
              </a:lnSpc>
              <a:spcBef>
                <a:spcPts val="400"/>
              </a:spcBef>
              <a:spcAft>
                <a:spcPts val="0"/>
              </a:spcAft>
              <a:buSzPts val="1100"/>
              <a:buNone/>
              <a:defRPr sz="110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800"/>
              <a:buNone/>
              <a:defRPr sz="800"/>
            </a:lvl4pPr>
            <a:lvl5pPr marL="2286000" lvl="4" indent="-228600" algn="l">
              <a:lnSpc>
                <a:spcPct val="90000"/>
              </a:lnSpc>
              <a:spcBef>
                <a:spcPts val="400"/>
              </a:spcBef>
              <a:spcAft>
                <a:spcPts val="0"/>
              </a:spcAft>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590" name="Google Shape;590;p106"/>
          <p:cNvSpPr txBox="1">
            <a:spLocks noGrp="1"/>
          </p:cNvSpPr>
          <p:nvPr>
            <p:ph type="title"/>
          </p:nvPr>
        </p:nvSpPr>
        <p:spPr>
          <a:xfrm>
            <a:off x="622932" y="2607434"/>
            <a:ext cx="54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1" name="Google Shape;591;p106"/>
          <p:cNvSpPr txBox="1"/>
          <p:nvPr/>
        </p:nvSpPr>
        <p:spPr>
          <a:xfrm>
            <a:off x="622932" y="4523901"/>
            <a:ext cx="1735500" cy="207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no" sz="900" b="0" i="0" u="none" strike="noStrike" cap="none">
                <a:solidFill>
                  <a:schemeClr val="dk1"/>
                </a:solidFill>
                <a:latin typeface="Arial"/>
                <a:ea typeface="Arial"/>
                <a:cs typeface="Arial"/>
                <a:sym typeface="Arial"/>
              </a:rPr>
              <a:t>Navn, dato, sted</a:t>
            </a:r>
            <a:endParaRPr sz="1100" b="0" i="0" u="none" strike="noStrike" cap="none">
              <a:solidFill>
                <a:srgbClr val="000000"/>
              </a:solidFill>
              <a:latin typeface="Arial"/>
              <a:ea typeface="Arial"/>
              <a:cs typeface="Arial"/>
              <a:sym typeface="Arial"/>
            </a:endParaRPr>
          </a:p>
        </p:txBody>
      </p:sp>
      <p:pic>
        <p:nvPicPr>
          <p:cNvPr id="592" name="Google Shape;592;p106" descr="Et bilde som inneholder Font, Grafikk, grafisk design, skjermbilde&#10;&#10;KI-generert innhold kan være feil."/>
          <p:cNvPicPr preferRelativeResize="0"/>
          <p:nvPr/>
        </p:nvPicPr>
        <p:blipFill rotWithShape="1">
          <a:blip r:embed="rId3">
            <a:alphaModFix/>
          </a:blip>
          <a:srcRect/>
          <a:stretch/>
        </p:blipFill>
        <p:spPr>
          <a:xfrm>
            <a:off x="622932" y="517859"/>
            <a:ext cx="2148896" cy="154402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theme" Target="../theme/theme10.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26" Type="http://schemas.openxmlformats.org/officeDocument/2006/relationships/image" Target="../media/image17.png"/><Relationship Id="rId3" Type="http://schemas.openxmlformats.org/officeDocument/2006/relationships/slideLayout" Target="../slideLayouts/slideLayout165.xml"/><Relationship Id="rId21" Type="http://schemas.openxmlformats.org/officeDocument/2006/relationships/slideLayout" Target="../slideLayouts/slideLayout183.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5" Type="http://schemas.openxmlformats.org/officeDocument/2006/relationships/theme" Target="../theme/theme11.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0" Type="http://schemas.openxmlformats.org/officeDocument/2006/relationships/slideLayout" Target="../slideLayouts/slideLayout182.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24" Type="http://schemas.openxmlformats.org/officeDocument/2006/relationships/slideLayout" Target="../slideLayouts/slideLayout186.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23" Type="http://schemas.openxmlformats.org/officeDocument/2006/relationships/slideLayout" Target="../slideLayouts/slideLayout185.xml"/><Relationship Id="rId10" Type="http://schemas.openxmlformats.org/officeDocument/2006/relationships/slideLayout" Target="../slideLayouts/slideLayout172.xml"/><Relationship Id="rId19" Type="http://schemas.openxmlformats.org/officeDocument/2006/relationships/slideLayout" Target="../slideLayouts/slideLayout181.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 Id="rId22" Type="http://schemas.openxmlformats.org/officeDocument/2006/relationships/slideLayout" Target="../slideLayouts/slideLayout18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26" Type="http://schemas.openxmlformats.org/officeDocument/2006/relationships/image" Target="../media/image17.png"/><Relationship Id="rId3" Type="http://schemas.openxmlformats.org/officeDocument/2006/relationships/slideLayout" Target="../slideLayouts/slideLayout189.xml"/><Relationship Id="rId21" Type="http://schemas.openxmlformats.org/officeDocument/2006/relationships/slideLayout" Target="../slideLayouts/slideLayout207.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5" Type="http://schemas.openxmlformats.org/officeDocument/2006/relationships/theme" Target="../theme/theme12.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0" Type="http://schemas.openxmlformats.org/officeDocument/2006/relationships/slideLayout" Target="../slideLayouts/slideLayout206.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24" Type="http://schemas.openxmlformats.org/officeDocument/2006/relationships/slideLayout" Target="../slideLayouts/slideLayout210.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23" Type="http://schemas.openxmlformats.org/officeDocument/2006/relationships/slideLayout" Target="../slideLayouts/slideLayout209.xml"/><Relationship Id="rId10" Type="http://schemas.openxmlformats.org/officeDocument/2006/relationships/slideLayout" Target="../slideLayouts/slideLayout196.xml"/><Relationship Id="rId19" Type="http://schemas.openxmlformats.org/officeDocument/2006/relationships/slideLayout" Target="../slideLayouts/slideLayout205.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 Id="rId22"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3.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theme" Target="../theme/theme4.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theme" Target="../theme/theme5.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theme" Target="../theme/theme6.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theme" Target="../theme/theme7.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theme" Target="../theme/theme8.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theme" Target="../theme/theme9.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no"/>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8"/>
        <p:cNvGrpSpPr/>
        <p:nvPr/>
      </p:nvGrpSpPr>
      <p:grpSpPr>
        <a:xfrm>
          <a:off x="0" y="0"/>
          <a:ext cx="0" cy="0"/>
          <a:chOff x="0" y="0"/>
          <a:chExt cx="0" cy="0"/>
        </a:xfrm>
      </p:grpSpPr>
      <p:sp>
        <p:nvSpPr>
          <p:cNvPr id="879" name="Google Shape;879;p15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accent1"/>
              </a:buClr>
              <a:buSzPts val="3200"/>
              <a:buFont typeface="Arial"/>
              <a:buNone/>
              <a:defRPr sz="3200" b="1" i="0" u="none" strike="noStrike" cap="none">
                <a:solidFill>
                  <a:schemeClr val="accent1"/>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80" name="Google Shape;880;p15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30200" algn="l">
              <a:lnSpc>
                <a:spcPct val="90000"/>
              </a:lnSpc>
              <a:spcBef>
                <a:spcPts val="800"/>
              </a:spcBef>
              <a:spcAft>
                <a:spcPts val="0"/>
              </a:spcAft>
              <a:buClr>
                <a:schemeClr val="accent3"/>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11150" algn="l">
              <a:lnSpc>
                <a:spcPct val="90000"/>
              </a:lnSpc>
              <a:spcBef>
                <a:spcPts val="400"/>
              </a:spcBef>
              <a:spcAft>
                <a:spcPts val="0"/>
              </a:spcAft>
              <a:buClr>
                <a:schemeClr val="accent3"/>
              </a:buClr>
              <a:buSzPts val="1300"/>
              <a:buFont typeface="Arial"/>
              <a:buChar char="•"/>
              <a:defRPr sz="1300" b="0" i="0" u="none" strike="noStrike" cap="none">
                <a:solidFill>
                  <a:schemeClr val="dk1"/>
                </a:solidFill>
                <a:latin typeface="Arial"/>
                <a:ea typeface="Arial"/>
                <a:cs typeface="Arial"/>
                <a:sym typeface="Arial"/>
              </a:defRPr>
            </a:lvl2pPr>
            <a:lvl3pPr marL="1371600" marR="0" lvl="2" indent="-311150" algn="l">
              <a:lnSpc>
                <a:spcPct val="90000"/>
              </a:lnSpc>
              <a:spcBef>
                <a:spcPts val="400"/>
              </a:spcBef>
              <a:spcAft>
                <a:spcPts val="0"/>
              </a:spcAft>
              <a:buClr>
                <a:schemeClr val="accent3"/>
              </a:buClr>
              <a:buSzPts val="1300"/>
              <a:buFont typeface="Arial"/>
              <a:buChar char="•"/>
              <a:defRPr sz="1300" b="0" i="0" u="none" strike="noStrike" cap="none">
                <a:solidFill>
                  <a:schemeClr val="dk1"/>
                </a:solidFill>
                <a:latin typeface="Arial"/>
                <a:ea typeface="Arial"/>
                <a:cs typeface="Arial"/>
                <a:sym typeface="Arial"/>
              </a:defRPr>
            </a:lvl3pPr>
            <a:lvl4pPr marL="1828800" marR="0" lvl="3" indent="-298450" algn="l">
              <a:lnSpc>
                <a:spcPct val="90000"/>
              </a:lnSpc>
              <a:spcBef>
                <a:spcPts val="400"/>
              </a:spcBef>
              <a:spcAft>
                <a:spcPts val="0"/>
              </a:spcAft>
              <a:buClr>
                <a:schemeClr val="accent3"/>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a:lnSpc>
                <a:spcPct val="90000"/>
              </a:lnSpc>
              <a:spcBef>
                <a:spcPts val="400"/>
              </a:spcBef>
              <a:spcAft>
                <a:spcPts val="0"/>
              </a:spcAft>
              <a:buClr>
                <a:schemeClr val="accent3"/>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6"/>
        <p:cNvGrpSpPr/>
        <p:nvPr/>
      </p:nvGrpSpPr>
      <p:grpSpPr>
        <a:xfrm>
          <a:off x="0" y="0"/>
          <a:ext cx="0" cy="0"/>
          <a:chOff x="0" y="0"/>
          <a:chExt cx="0" cy="0"/>
        </a:xfrm>
      </p:grpSpPr>
      <p:sp>
        <p:nvSpPr>
          <p:cNvPr id="977" name="Google Shape;977;p173"/>
          <p:cNvSpPr txBox="1">
            <a:spLocks noGrp="1"/>
          </p:cNvSpPr>
          <p:nvPr>
            <p:ph type="title"/>
          </p:nvPr>
        </p:nvSpPr>
        <p:spPr>
          <a:xfrm>
            <a:off x="720000" y="205979"/>
            <a:ext cx="7968900" cy="857400"/>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Clr>
                <a:schemeClr val="dk1"/>
              </a:buClr>
              <a:buSzPts val="4100"/>
              <a:buFont typeface="Calibri"/>
              <a:buNone/>
              <a:defRPr sz="41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78" name="Google Shape;978;p173"/>
          <p:cNvSpPr txBox="1">
            <a:spLocks noGrp="1"/>
          </p:cNvSpPr>
          <p:nvPr>
            <p:ph type="body" idx="1"/>
          </p:nvPr>
        </p:nvSpPr>
        <p:spPr>
          <a:xfrm>
            <a:off x="717816" y="1200151"/>
            <a:ext cx="7968900" cy="2996400"/>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lvl1pPr marL="457200" marR="0" lvl="0" indent="-355600" algn="l">
              <a:spcBef>
                <a:spcPts val="64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L="914400" marR="0" lvl="1" indent="-317500" algn="l">
              <a:spcBef>
                <a:spcPts val="560"/>
              </a:spcBef>
              <a:spcAft>
                <a:spcPts val="0"/>
              </a:spcAft>
              <a:buClr>
                <a:schemeClr val="dk2"/>
              </a:buClr>
              <a:buSzPts val="1400"/>
              <a:buFont typeface="Arial"/>
              <a:buChar char="–"/>
              <a:defRPr b="0" i="0" u="none" strike="noStrike" cap="none">
                <a:solidFill>
                  <a:schemeClr val="dk2"/>
                </a:solidFill>
                <a:latin typeface="Calibri"/>
                <a:ea typeface="Calibri"/>
                <a:cs typeface="Calibri"/>
                <a:sym typeface="Calibri"/>
              </a:defRPr>
            </a:lvl2pPr>
            <a:lvl3pPr marL="1371600" marR="0" lvl="2" indent="-304800" algn="l">
              <a:spcBef>
                <a:spcPts val="480"/>
              </a:spcBef>
              <a:spcAft>
                <a:spcPts val="0"/>
              </a:spcAft>
              <a:buClr>
                <a:schemeClr val="dk2"/>
              </a:buClr>
              <a:buSzPts val="1200"/>
              <a:buFont typeface="Arial"/>
              <a:buChar char="•"/>
              <a:defRPr sz="1200" b="0" i="0" u="none" strike="noStrike" cap="none">
                <a:solidFill>
                  <a:schemeClr val="dk2"/>
                </a:solidFill>
                <a:latin typeface="Calibri"/>
                <a:ea typeface="Calibri"/>
                <a:cs typeface="Calibri"/>
                <a:sym typeface="Calibri"/>
              </a:defRPr>
            </a:lvl3pPr>
            <a:lvl4pPr marL="1828800" marR="0" lvl="3" indent="-292100" algn="l">
              <a:spcBef>
                <a:spcPts val="400"/>
              </a:spcBef>
              <a:spcAft>
                <a:spcPts val="0"/>
              </a:spcAft>
              <a:buClr>
                <a:schemeClr val="dk2"/>
              </a:buClr>
              <a:buSzPts val="1000"/>
              <a:buFont typeface="Arial"/>
              <a:buChar char="–"/>
              <a:defRPr sz="1000" b="0" i="0" u="none" strike="noStrike" cap="none">
                <a:solidFill>
                  <a:schemeClr val="dk2"/>
                </a:solidFill>
                <a:latin typeface="Calibri"/>
                <a:ea typeface="Calibri"/>
                <a:cs typeface="Calibri"/>
                <a:sym typeface="Calibri"/>
              </a:defRPr>
            </a:lvl4pPr>
            <a:lvl5pPr marL="2286000" marR="0" lvl="4" indent="-292100" algn="l">
              <a:spcBef>
                <a:spcPts val="400"/>
              </a:spcBef>
              <a:spcAft>
                <a:spcPts val="0"/>
              </a:spcAft>
              <a:buClr>
                <a:schemeClr val="dk2"/>
              </a:buClr>
              <a:buSzPts val="1000"/>
              <a:buFont typeface="Arial"/>
              <a:buChar char="»"/>
              <a:defRPr sz="1000" b="0" i="0" u="none" strike="noStrike" cap="none">
                <a:solidFill>
                  <a:schemeClr val="dk2"/>
                </a:solidFill>
                <a:latin typeface="Calibri"/>
                <a:ea typeface="Calibri"/>
                <a:cs typeface="Calibri"/>
                <a:sym typeface="Calibri"/>
              </a:defRPr>
            </a:lvl5pPr>
            <a:lvl6pPr marL="2743200" marR="0" lvl="5" indent="-292100" algn="l">
              <a:spcBef>
                <a:spcPts val="400"/>
              </a:spcBef>
              <a:spcAft>
                <a:spcPts val="0"/>
              </a:spcAft>
              <a:buClr>
                <a:schemeClr val="dk2"/>
              </a:buClr>
              <a:buSzPts val="1000"/>
              <a:buFont typeface="Arial"/>
              <a:buChar char="•"/>
              <a:defRPr sz="1000" b="0" i="0" u="none" strike="noStrike" cap="none">
                <a:solidFill>
                  <a:schemeClr val="dk2"/>
                </a:solidFill>
                <a:latin typeface="Calibri"/>
                <a:ea typeface="Calibri"/>
                <a:cs typeface="Calibri"/>
                <a:sym typeface="Calibri"/>
              </a:defRPr>
            </a:lvl6pPr>
            <a:lvl7pPr marL="3200400" marR="0" lvl="6" indent="-292100" algn="l">
              <a:spcBef>
                <a:spcPts val="400"/>
              </a:spcBef>
              <a:spcAft>
                <a:spcPts val="0"/>
              </a:spcAft>
              <a:buClr>
                <a:schemeClr val="dk2"/>
              </a:buClr>
              <a:buSzPts val="1000"/>
              <a:buFont typeface="Arial"/>
              <a:buChar char="•"/>
              <a:defRPr sz="1000" b="0" i="0" u="none" strike="noStrike" cap="none">
                <a:solidFill>
                  <a:schemeClr val="dk2"/>
                </a:solidFill>
                <a:latin typeface="Calibri"/>
                <a:ea typeface="Calibri"/>
                <a:cs typeface="Calibri"/>
                <a:sym typeface="Calibri"/>
              </a:defRPr>
            </a:lvl7pPr>
            <a:lvl8pPr marL="3657600" marR="0" lvl="7" indent="-292100" algn="l">
              <a:spcBef>
                <a:spcPts val="400"/>
              </a:spcBef>
              <a:spcAft>
                <a:spcPts val="0"/>
              </a:spcAft>
              <a:buClr>
                <a:schemeClr val="dk2"/>
              </a:buClr>
              <a:buSzPts val="1000"/>
              <a:buFont typeface="Arial"/>
              <a:buChar char="•"/>
              <a:defRPr sz="1000" b="0" i="0" u="none" strike="noStrike" cap="none">
                <a:solidFill>
                  <a:schemeClr val="dk2"/>
                </a:solidFill>
                <a:latin typeface="Calibri"/>
                <a:ea typeface="Calibri"/>
                <a:cs typeface="Calibri"/>
                <a:sym typeface="Calibri"/>
              </a:defRPr>
            </a:lvl8pPr>
            <a:lvl9pPr marL="4114800" marR="0" lvl="8" indent="-292100" algn="l">
              <a:spcBef>
                <a:spcPts val="400"/>
              </a:spcBef>
              <a:spcAft>
                <a:spcPts val="0"/>
              </a:spcAft>
              <a:buClr>
                <a:schemeClr val="dk2"/>
              </a:buClr>
              <a:buSzPts val="1000"/>
              <a:buFont typeface="Arial"/>
              <a:buChar char="•"/>
              <a:defRPr sz="1000" b="0" i="0" u="none" strike="noStrike" cap="none">
                <a:solidFill>
                  <a:schemeClr val="dk2"/>
                </a:solidFill>
                <a:latin typeface="Calibri"/>
                <a:ea typeface="Calibri"/>
                <a:cs typeface="Calibri"/>
                <a:sym typeface="Calibri"/>
              </a:defRPr>
            </a:lvl9pPr>
          </a:lstStyle>
          <a:p>
            <a:endParaRPr/>
          </a:p>
        </p:txBody>
      </p:sp>
      <p:sp>
        <p:nvSpPr>
          <p:cNvPr id="979" name="Google Shape;979;p173"/>
          <p:cNvSpPr txBox="1">
            <a:spLocks noGrp="1"/>
          </p:cNvSpPr>
          <p:nvPr>
            <p:ph type="sldNum" idx="12"/>
          </p:nvPr>
        </p:nvSpPr>
        <p:spPr>
          <a:xfrm>
            <a:off x="717816" y="4767263"/>
            <a:ext cx="738000" cy="192300"/>
          </a:xfrm>
          <a:prstGeom prst="rect">
            <a:avLst/>
          </a:prstGeom>
          <a:noFill/>
          <a:ln>
            <a:noFill/>
          </a:ln>
        </p:spPr>
        <p:txBody>
          <a:bodyPr spcFirstLastPara="1" wrap="square" lIns="0" tIns="45700" rIns="0" bIns="45700" anchor="ctr" anchorCtr="0">
            <a:noAutofit/>
          </a:bodyPr>
          <a:lstStyle>
            <a:lvl1pPr marL="0" marR="0" lvl="0" indent="0" algn="l">
              <a:spcBef>
                <a:spcPts val="0"/>
              </a:spcBef>
              <a:buNone/>
              <a:defRPr sz="1000" b="0" i="0" u="none" strike="noStrike" cap="none">
                <a:solidFill>
                  <a:srgbClr val="8993A6"/>
                </a:solidFill>
                <a:latin typeface="Calibri"/>
                <a:ea typeface="Calibri"/>
                <a:cs typeface="Calibri"/>
                <a:sym typeface="Calibri"/>
              </a:defRPr>
            </a:lvl1pPr>
            <a:lvl2pPr marL="0" marR="0" lvl="1" indent="0" algn="l">
              <a:spcBef>
                <a:spcPts val="0"/>
              </a:spcBef>
              <a:buNone/>
              <a:defRPr sz="1000" b="0" i="0" u="none" strike="noStrike" cap="none">
                <a:solidFill>
                  <a:srgbClr val="8993A6"/>
                </a:solidFill>
                <a:latin typeface="Calibri"/>
                <a:ea typeface="Calibri"/>
                <a:cs typeface="Calibri"/>
                <a:sym typeface="Calibri"/>
              </a:defRPr>
            </a:lvl2pPr>
            <a:lvl3pPr marL="0" marR="0" lvl="2" indent="0" algn="l">
              <a:spcBef>
                <a:spcPts val="0"/>
              </a:spcBef>
              <a:buNone/>
              <a:defRPr sz="1000" b="0" i="0" u="none" strike="noStrike" cap="none">
                <a:solidFill>
                  <a:srgbClr val="8993A6"/>
                </a:solidFill>
                <a:latin typeface="Calibri"/>
                <a:ea typeface="Calibri"/>
                <a:cs typeface="Calibri"/>
                <a:sym typeface="Calibri"/>
              </a:defRPr>
            </a:lvl3pPr>
            <a:lvl4pPr marL="0" marR="0" lvl="3" indent="0" algn="l">
              <a:spcBef>
                <a:spcPts val="0"/>
              </a:spcBef>
              <a:buNone/>
              <a:defRPr sz="1000" b="0" i="0" u="none" strike="noStrike" cap="none">
                <a:solidFill>
                  <a:srgbClr val="8993A6"/>
                </a:solidFill>
                <a:latin typeface="Calibri"/>
                <a:ea typeface="Calibri"/>
                <a:cs typeface="Calibri"/>
                <a:sym typeface="Calibri"/>
              </a:defRPr>
            </a:lvl4pPr>
            <a:lvl5pPr marL="0" marR="0" lvl="4" indent="0" algn="l">
              <a:spcBef>
                <a:spcPts val="0"/>
              </a:spcBef>
              <a:buNone/>
              <a:defRPr sz="1000" b="0" i="0" u="none" strike="noStrike" cap="none">
                <a:solidFill>
                  <a:srgbClr val="8993A6"/>
                </a:solidFill>
                <a:latin typeface="Calibri"/>
                <a:ea typeface="Calibri"/>
                <a:cs typeface="Calibri"/>
                <a:sym typeface="Calibri"/>
              </a:defRPr>
            </a:lvl5pPr>
            <a:lvl6pPr marL="0" marR="0" lvl="5" indent="0" algn="l">
              <a:spcBef>
                <a:spcPts val="0"/>
              </a:spcBef>
              <a:buNone/>
              <a:defRPr sz="1000" b="0" i="0" u="none" strike="noStrike" cap="none">
                <a:solidFill>
                  <a:srgbClr val="8993A6"/>
                </a:solidFill>
                <a:latin typeface="Calibri"/>
                <a:ea typeface="Calibri"/>
                <a:cs typeface="Calibri"/>
                <a:sym typeface="Calibri"/>
              </a:defRPr>
            </a:lvl6pPr>
            <a:lvl7pPr marL="0" marR="0" lvl="6" indent="0" algn="l">
              <a:spcBef>
                <a:spcPts val="0"/>
              </a:spcBef>
              <a:buNone/>
              <a:defRPr sz="1000" b="0" i="0" u="none" strike="noStrike" cap="none">
                <a:solidFill>
                  <a:srgbClr val="8993A6"/>
                </a:solidFill>
                <a:latin typeface="Calibri"/>
                <a:ea typeface="Calibri"/>
                <a:cs typeface="Calibri"/>
                <a:sym typeface="Calibri"/>
              </a:defRPr>
            </a:lvl7pPr>
            <a:lvl8pPr marL="0" marR="0" lvl="7" indent="0" algn="l">
              <a:spcBef>
                <a:spcPts val="0"/>
              </a:spcBef>
              <a:buNone/>
              <a:defRPr sz="1000" b="0" i="0" u="none" strike="noStrike" cap="none">
                <a:solidFill>
                  <a:srgbClr val="8993A6"/>
                </a:solidFill>
                <a:latin typeface="Calibri"/>
                <a:ea typeface="Calibri"/>
                <a:cs typeface="Calibri"/>
                <a:sym typeface="Calibri"/>
              </a:defRPr>
            </a:lvl8pPr>
            <a:lvl9pPr marL="0" marR="0" lvl="8" indent="0" algn="l">
              <a:spcBef>
                <a:spcPts val="0"/>
              </a:spcBef>
              <a:buNone/>
              <a:defRPr sz="1000" b="0" i="0" u="none" strike="noStrike" cap="none">
                <a:solidFill>
                  <a:srgbClr val="8993A6"/>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no"/>
              <a:t>‹#›</a:t>
            </a:fld>
            <a:endParaRPr/>
          </a:p>
        </p:txBody>
      </p:sp>
      <p:pic>
        <p:nvPicPr>
          <p:cNvPr id="980" name="Google Shape;980;p173"/>
          <p:cNvPicPr preferRelativeResize="0"/>
          <p:nvPr/>
        </p:nvPicPr>
        <p:blipFill>
          <a:blip r:embed="rId26">
            <a:alphaModFix/>
          </a:blip>
          <a:stretch>
            <a:fillRect/>
          </a:stretch>
        </p:blipFill>
        <p:spPr>
          <a:xfrm>
            <a:off x="8289350" y="4455250"/>
            <a:ext cx="399549" cy="45925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1" r:id="rId22"/>
    <p:sldLayoutId id="2147483832" r:id="rId23"/>
    <p:sldLayoutId id="2147483833"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1"/>
        <p:cNvGrpSpPr/>
        <p:nvPr/>
      </p:nvGrpSpPr>
      <p:grpSpPr>
        <a:xfrm>
          <a:off x="0" y="0"/>
          <a:ext cx="0" cy="0"/>
          <a:chOff x="0" y="0"/>
          <a:chExt cx="0" cy="0"/>
        </a:xfrm>
      </p:grpSpPr>
      <p:sp>
        <p:nvSpPr>
          <p:cNvPr id="1072" name="Google Shape;1072;p198"/>
          <p:cNvSpPr txBox="1">
            <a:spLocks noGrp="1"/>
          </p:cNvSpPr>
          <p:nvPr>
            <p:ph type="title"/>
          </p:nvPr>
        </p:nvSpPr>
        <p:spPr>
          <a:xfrm>
            <a:off x="720000" y="205979"/>
            <a:ext cx="7968900" cy="857400"/>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Clr>
                <a:schemeClr val="dk1"/>
              </a:buClr>
              <a:buSzPts val="4100"/>
              <a:buFont typeface="Calibri"/>
              <a:buNone/>
              <a:defRPr sz="41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73" name="Google Shape;1073;p198"/>
          <p:cNvSpPr txBox="1">
            <a:spLocks noGrp="1"/>
          </p:cNvSpPr>
          <p:nvPr>
            <p:ph type="body" idx="1"/>
          </p:nvPr>
        </p:nvSpPr>
        <p:spPr>
          <a:xfrm>
            <a:off x="717816" y="1200151"/>
            <a:ext cx="7968900" cy="2996400"/>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lvl1pPr marL="457200" marR="0" lvl="0" indent="-355600" algn="l">
              <a:spcBef>
                <a:spcPts val="64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1pPr>
            <a:lvl2pPr marL="914400" marR="0" lvl="1" indent="-317500" algn="l">
              <a:spcBef>
                <a:spcPts val="560"/>
              </a:spcBef>
              <a:spcAft>
                <a:spcPts val="0"/>
              </a:spcAft>
              <a:buClr>
                <a:schemeClr val="dk2"/>
              </a:buClr>
              <a:buSzPts val="1400"/>
              <a:buFont typeface="Arial"/>
              <a:buChar char="–"/>
              <a:defRPr b="0" i="0" u="none" strike="noStrike" cap="none">
                <a:solidFill>
                  <a:schemeClr val="dk2"/>
                </a:solidFill>
                <a:latin typeface="Calibri"/>
                <a:ea typeface="Calibri"/>
                <a:cs typeface="Calibri"/>
                <a:sym typeface="Calibri"/>
              </a:defRPr>
            </a:lvl2pPr>
            <a:lvl3pPr marL="1371600" marR="0" lvl="2" indent="-304800" algn="l">
              <a:spcBef>
                <a:spcPts val="480"/>
              </a:spcBef>
              <a:spcAft>
                <a:spcPts val="0"/>
              </a:spcAft>
              <a:buClr>
                <a:schemeClr val="dk2"/>
              </a:buClr>
              <a:buSzPts val="1200"/>
              <a:buFont typeface="Arial"/>
              <a:buChar char="•"/>
              <a:defRPr sz="1200" b="0" i="0" u="none" strike="noStrike" cap="none">
                <a:solidFill>
                  <a:schemeClr val="dk2"/>
                </a:solidFill>
                <a:latin typeface="Calibri"/>
                <a:ea typeface="Calibri"/>
                <a:cs typeface="Calibri"/>
                <a:sym typeface="Calibri"/>
              </a:defRPr>
            </a:lvl3pPr>
            <a:lvl4pPr marL="1828800" marR="0" lvl="3" indent="-292100" algn="l">
              <a:spcBef>
                <a:spcPts val="400"/>
              </a:spcBef>
              <a:spcAft>
                <a:spcPts val="0"/>
              </a:spcAft>
              <a:buClr>
                <a:schemeClr val="dk2"/>
              </a:buClr>
              <a:buSzPts val="1000"/>
              <a:buFont typeface="Arial"/>
              <a:buChar char="–"/>
              <a:defRPr sz="1000" b="0" i="0" u="none" strike="noStrike" cap="none">
                <a:solidFill>
                  <a:schemeClr val="dk2"/>
                </a:solidFill>
                <a:latin typeface="Calibri"/>
                <a:ea typeface="Calibri"/>
                <a:cs typeface="Calibri"/>
                <a:sym typeface="Calibri"/>
              </a:defRPr>
            </a:lvl4pPr>
            <a:lvl5pPr marL="2286000" marR="0" lvl="4" indent="-292100" algn="l">
              <a:spcBef>
                <a:spcPts val="400"/>
              </a:spcBef>
              <a:spcAft>
                <a:spcPts val="0"/>
              </a:spcAft>
              <a:buClr>
                <a:schemeClr val="dk2"/>
              </a:buClr>
              <a:buSzPts val="1000"/>
              <a:buFont typeface="Arial"/>
              <a:buChar char="»"/>
              <a:defRPr sz="1000" b="0" i="0" u="none" strike="noStrike" cap="none">
                <a:solidFill>
                  <a:schemeClr val="dk2"/>
                </a:solidFill>
                <a:latin typeface="Calibri"/>
                <a:ea typeface="Calibri"/>
                <a:cs typeface="Calibri"/>
                <a:sym typeface="Calibri"/>
              </a:defRPr>
            </a:lvl5pPr>
            <a:lvl6pPr marL="2743200" marR="0" lvl="5" indent="-292100" algn="l">
              <a:spcBef>
                <a:spcPts val="400"/>
              </a:spcBef>
              <a:spcAft>
                <a:spcPts val="0"/>
              </a:spcAft>
              <a:buClr>
                <a:schemeClr val="dk2"/>
              </a:buClr>
              <a:buSzPts val="1000"/>
              <a:buFont typeface="Arial"/>
              <a:buChar char="•"/>
              <a:defRPr sz="1000" b="0" i="0" u="none" strike="noStrike" cap="none">
                <a:solidFill>
                  <a:schemeClr val="dk2"/>
                </a:solidFill>
                <a:latin typeface="Calibri"/>
                <a:ea typeface="Calibri"/>
                <a:cs typeface="Calibri"/>
                <a:sym typeface="Calibri"/>
              </a:defRPr>
            </a:lvl6pPr>
            <a:lvl7pPr marL="3200400" marR="0" lvl="6" indent="-292100" algn="l">
              <a:spcBef>
                <a:spcPts val="400"/>
              </a:spcBef>
              <a:spcAft>
                <a:spcPts val="0"/>
              </a:spcAft>
              <a:buClr>
                <a:schemeClr val="dk2"/>
              </a:buClr>
              <a:buSzPts val="1000"/>
              <a:buFont typeface="Arial"/>
              <a:buChar char="•"/>
              <a:defRPr sz="1000" b="0" i="0" u="none" strike="noStrike" cap="none">
                <a:solidFill>
                  <a:schemeClr val="dk2"/>
                </a:solidFill>
                <a:latin typeface="Calibri"/>
                <a:ea typeface="Calibri"/>
                <a:cs typeface="Calibri"/>
                <a:sym typeface="Calibri"/>
              </a:defRPr>
            </a:lvl7pPr>
            <a:lvl8pPr marL="3657600" marR="0" lvl="7" indent="-292100" algn="l">
              <a:spcBef>
                <a:spcPts val="400"/>
              </a:spcBef>
              <a:spcAft>
                <a:spcPts val="0"/>
              </a:spcAft>
              <a:buClr>
                <a:schemeClr val="dk2"/>
              </a:buClr>
              <a:buSzPts val="1000"/>
              <a:buFont typeface="Arial"/>
              <a:buChar char="•"/>
              <a:defRPr sz="1000" b="0" i="0" u="none" strike="noStrike" cap="none">
                <a:solidFill>
                  <a:schemeClr val="dk2"/>
                </a:solidFill>
                <a:latin typeface="Calibri"/>
                <a:ea typeface="Calibri"/>
                <a:cs typeface="Calibri"/>
                <a:sym typeface="Calibri"/>
              </a:defRPr>
            </a:lvl8pPr>
            <a:lvl9pPr marL="4114800" marR="0" lvl="8" indent="-292100" algn="l">
              <a:spcBef>
                <a:spcPts val="400"/>
              </a:spcBef>
              <a:spcAft>
                <a:spcPts val="0"/>
              </a:spcAft>
              <a:buClr>
                <a:schemeClr val="dk2"/>
              </a:buClr>
              <a:buSzPts val="1000"/>
              <a:buFont typeface="Arial"/>
              <a:buChar char="•"/>
              <a:defRPr sz="1000" b="0" i="0" u="none" strike="noStrike" cap="none">
                <a:solidFill>
                  <a:schemeClr val="dk2"/>
                </a:solidFill>
                <a:latin typeface="Calibri"/>
                <a:ea typeface="Calibri"/>
                <a:cs typeface="Calibri"/>
                <a:sym typeface="Calibri"/>
              </a:defRPr>
            </a:lvl9pPr>
          </a:lstStyle>
          <a:p>
            <a:endParaRPr/>
          </a:p>
        </p:txBody>
      </p:sp>
      <p:sp>
        <p:nvSpPr>
          <p:cNvPr id="1074" name="Google Shape;1074;p198"/>
          <p:cNvSpPr txBox="1">
            <a:spLocks noGrp="1"/>
          </p:cNvSpPr>
          <p:nvPr>
            <p:ph type="sldNum" idx="12"/>
          </p:nvPr>
        </p:nvSpPr>
        <p:spPr>
          <a:xfrm>
            <a:off x="717816" y="4767263"/>
            <a:ext cx="738000" cy="192300"/>
          </a:xfrm>
          <a:prstGeom prst="rect">
            <a:avLst/>
          </a:prstGeom>
          <a:noFill/>
          <a:ln>
            <a:noFill/>
          </a:ln>
        </p:spPr>
        <p:txBody>
          <a:bodyPr spcFirstLastPara="1" wrap="square" lIns="0" tIns="45700" rIns="0" bIns="45700" anchor="ctr" anchorCtr="0">
            <a:noAutofit/>
          </a:bodyPr>
          <a:lstStyle>
            <a:lvl1pPr marL="0" marR="0" lvl="0" indent="0" algn="l">
              <a:spcBef>
                <a:spcPts val="0"/>
              </a:spcBef>
              <a:buNone/>
              <a:defRPr sz="1000" b="0" i="0" u="none" strike="noStrike" cap="none">
                <a:solidFill>
                  <a:srgbClr val="8993A6"/>
                </a:solidFill>
                <a:latin typeface="Calibri"/>
                <a:ea typeface="Calibri"/>
                <a:cs typeface="Calibri"/>
                <a:sym typeface="Calibri"/>
              </a:defRPr>
            </a:lvl1pPr>
            <a:lvl2pPr marL="0" marR="0" lvl="1" indent="0" algn="l">
              <a:spcBef>
                <a:spcPts val="0"/>
              </a:spcBef>
              <a:buNone/>
              <a:defRPr sz="1000" b="0" i="0" u="none" strike="noStrike" cap="none">
                <a:solidFill>
                  <a:srgbClr val="8993A6"/>
                </a:solidFill>
                <a:latin typeface="Calibri"/>
                <a:ea typeface="Calibri"/>
                <a:cs typeface="Calibri"/>
                <a:sym typeface="Calibri"/>
              </a:defRPr>
            </a:lvl2pPr>
            <a:lvl3pPr marL="0" marR="0" lvl="2" indent="0" algn="l">
              <a:spcBef>
                <a:spcPts val="0"/>
              </a:spcBef>
              <a:buNone/>
              <a:defRPr sz="1000" b="0" i="0" u="none" strike="noStrike" cap="none">
                <a:solidFill>
                  <a:srgbClr val="8993A6"/>
                </a:solidFill>
                <a:latin typeface="Calibri"/>
                <a:ea typeface="Calibri"/>
                <a:cs typeface="Calibri"/>
                <a:sym typeface="Calibri"/>
              </a:defRPr>
            </a:lvl3pPr>
            <a:lvl4pPr marL="0" marR="0" lvl="3" indent="0" algn="l">
              <a:spcBef>
                <a:spcPts val="0"/>
              </a:spcBef>
              <a:buNone/>
              <a:defRPr sz="1000" b="0" i="0" u="none" strike="noStrike" cap="none">
                <a:solidFill>
                  <a:srgbClr val="8993A6"/>
                </a:solidFill>
                <a:latin typeface="Calibri"/>
                <a:ea typeface="Calibri"/>
                <a:cs typeface="Calibri"/>
                <a:sym typeface="Calibri"/>
              </a:defRPr>
            </a:lvl4pPr>
            <a:lvl5pPr marL="0" marR="0" lvl="4" indent="0" algn="l">
              <a:spcBef>
                <a:spcPts val="0"/>
              </a:spcBef>
              <a:buNone/>
              <a:defRPr sz="1000" b="0" i="0" u="none" strike="noStrike" cap="none">
                <a:solidFill>
                  <a:srgbClr val="8993A6"/>
                </a:solidFill>
                <a:latin typeface="Calibri"/>
                <a:ea typeface="Calibri"/>
                <a:cs typeface="Calibri"/>
                <a:sym typeface="Calibri"/>
              </a:defRPr>
            </a:lvl5pPr>
            <a:lvl6pPr marL="0" marR="0" lvl="5" indent="0" algn="l">
              <a:spcBef>
                <a:spcPts val="0"/>
              </a:spcBef>
              <a:buNone/>
              <a:defRPr sz="1000" b="0" i="0" u="none" strike="noStrike" cap="none">
                <a:solidFill>
                  <a:srgbClr val="8993A6"/>
                </a:solidFill>
                <a:latin typeface="Calibri"/>
                <a:ea typeface="Calibri"/>
                <a:cs typeface="Calibri"/>
                <a:sym typeface="Calibri"/>
              </a:defRPr>
            </a:lvl6pPr>
            <a:lvl7pPr marL="0" marR="0" lvl="6" indent="0" algn="l">
              <a:spcBef>
                <a:spcPts val="0"/>
              </a:spcBef>
              <a:buNone/>
              <a:defRPr sz="1000" b="0" i="0" u="none" strike="noStrike" cap="none">
                <a:solidFill>
                  <a:srgbClr val="8993A6"/>
                </a:solidFill>
                <a:latin typeface="Calibri"/>
                <a:ea typeface="Calibri"/>
                <a:cs typeface="Calibri"/>
                <a:sym typeface="Calibri"/>
              </a:defRPr>
            </a:lvl7pPr>
            <a:lvl8pPr marL="0" marR="0" lvl="7" indent="0" algn="l">
              <a:spcBef>
                <a:spcPts val="0"/>
              </a:spcBef>
              <a:buNone/>
              <a:defRPr sz="1000" b="0" i="0" u="none" strike="noStrike" cap="none">
                <a:solidFill>
                  <a:srgbClr val="8993A6"/>
                </a:solidFill>
                <a:latin typeface="Calibri"/>
                <a:ea typeface="Calibri"/>
                <a:cs typeface="Calibri"/>
                <a:sym typeface="Calibri"/>
              </a:defRPr>
            </a:lvl8pPr>
            <a:lvl9pPr marL="0" marR="0" lvl="8" indent="0" algn="l">
              <a:spcBef>
                <a:spcPts val="0"/>
              </a:spcBef>
              <a:buNone/>
              <a:defRPr sz="1000" b="0" i="0" u="none" strike="noStrike" cap="none">
                <a:solidFill>
                  <a:srgbClr val="8993A6"/>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no"/>
              <a:t>‹#›</a:t>
            </a:fld>
            <a:endParaRPr/>
          </a:p>
        </p:txBody>
      </p:sp>
      <p:pic>
        <p:nvPicPr>
          <p:cNvPr id="1075" name="Google Shape;1075;p198"/>
          <p:cNvPicPr preferRelativeResize="0"/>
          <p:nvPr/>
        </p:nvPicPr>
        <p:blipFill>
          <a:blip r:embed="rId26">
            <a:alphaModFix/>
          </a:blip>
          <a:stretch>
            <a:fillRect/>
          </a:stretch>
        </p:blipFill>
        <p:spPr>
          <a:xfrm>
            <a:off x="8289350" y="4455250"/>
            <a:ext cx="399549" cy="45925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
        <p:cNvGrpSpPr/>
        <p:nvPr/>
      </p:nvGrpSpPr>
      <p:grpSpPr>
        <a:xfrm>
          <a:off x="0" y="0"/>
          <a:ext cx="0" cy="0"/>
          <a:chOff x="0" y="0"/>
          <a:chExt cx="0" cy="0"/>
        </a:xfrm>
      </p:grpSpPr>
      <p:sp>
        <p:nvSpPr>
          <p:cNvPr id="99" name="Google Shape;99;p2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accent1"/>
              </a:buClr>
              <a:buSzPts val="3200"/>
              <a:buFont typeface="Arial"/>
              <a:buNone/>
              <a:defRPr sz="3200" b="1" i="0" u="none" strike="noStrike" cap="none">
                <a:solidFill>
                  <a:schemeClr val="accent1"/>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0" name="Google Shape;100;p2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30200" algn="l">
              <a:lnSpc>
                <a:spcPct val="90000"/>
              </a:lnSpc>
              <a:spcBef>
                <a:spcPts val="800"/>
              </a:spcBef>
              <a:spcAft>
                <a:spcPts val="0"/>
              </a:spcAft>
              <a:buClr>
                <a:schemeClr val="accent3"/>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11150" algn="l">
              <a:lnSpc>
                <a:spcPct val="90000"/>
              </a:lnSpc>
              <a:spcBef>
                <a:spcPts val="400"/>
              </a:spcBef>
              <a:spcAft>
                <a:spcPts val="0"/>
              </a:spcAft>
              <a:buClr>
                <a:schemeClr val="accent3"/>
              </a:buClr>
              <a:buSzPts val="1300"/>
              <a:buFont typeface="Arial"/>
              <a:buChar char="•"/>
              <a:defRPr sz="1300" b="0" i="0" u="none" strike="noStrike" cap="none">
                <a:solidFill>
                  <a:schemeClr val="dk1"/>
                </a:solidFill>
                <a:latin typeface="Arial"/>
                <a:ea typeface="Arial"/>
                <a:cs typeface="Arial"/>
                <a:sym typeface="Arial"/>
              </a:defRPr>
            </a:lvl2pPr>
            <a:lvl3pPr marL="1371600" marR="0" lvl="2" indent="-311150" algn="l">
              <a:lnSpc>
                <a:spcPct val="90000"/>
              </a:lnSpc>
              <a:spcBef>
                <a:spcPts val="400"/>
              </a:spcBef>
              <a:spcAft>
                <a:spcPts val="0"/>
              </a:spcAft>
              <a:buClr>
                <a:schemeClr val="accent3"/>
              </a:buClr>
              <a:buSzPts val="1300"/>
              <a:buFont typeface="Arial"/>
              <a:buChar char="•"/>
              <a:defRPr sz="1300" b="0" i="0" u="none" strike="noStrike" cap="none">
                <a:solidFill>
                  <a:schemeClr val="dk1"/>
                </a:solidFill>
                <a:latin typeface="Arial"/>
                <a:ea typeface="Arial"/>
                <a:cs typeface="Arial"/>
                <a:sym typeface="Arial"/>
              </a:defRPr>
            </a:lvl3pPr>
            <a:lvl4pPr marL="1828800" marR="0" lvl="3" indent="-298450" algn="l">
              <a:lnSpc>
                <a:spcPct val="90000"/>
              </a:lnSpc>
              <a:spcBef>
                <a:spcPts val="400"/>
              </a:spcBef>
              <a:spcAft>
                <a:spcPts val="0"/>
              </a:spcAft>
              <a:buClr>
                <a:schemeClr val="accent3"/>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a:lnSpc>
                <a:spcPct val="90000"/>
              </a:lnSpc>
              <a:spcBef>
                <a:spcPts val="400"/>
              </a:spcBef>
              <a:spcAft>
                <a:spcPts val="0"/>
              </a:spcAft>
              <a:buClr>
                <a:schemeClr val="accent3"/>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2"/>
        <p:cNvGrpSpPr/>
        <p:nvPr/>
      </p:nvGrpSpPr>
      <p:grpSpPr>
        <a:xfrm>
          <a:off x="0" y="0"/>
          <a:ext cx="0" cy="0"/>
          <a:chOff x="0" y="0"/>
          <a:chExt cx="0" cy="0"/>
        </a:xfrm>
      </p:grpSpPr>
      <p:sp>
        <p:nvSpPr>
          <p:cNvPr id="193" name="Google Shape;193;p3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accent1"/>
              </a:buClr>
              <a:buSzPts val="3200"/>
              <a:buFont typeface="Arial"/>
              <a:buNone/>
              <a:defRPr sz="3200" b="1" i="0" u="none" strike="noStrike" cap="none">
                <a:solidFill>
                  <a:schemeClr val="accent1"/>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4" name="Google Shape;194;p3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30200" algn="l">
              <a:lnSpc>
                <a:spcPct val="90000"/>
              </a:lnSpc>
              <a:spcBef>
                <a:spcPts val="800"/>
              </a:spcBef>
              <a:spcAft>
                <a:spcPts val="0"/>
              </a:spcAft>
              <a:buClr>
                <a:schemeClr val="accent3"/>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11150" algn="l">
              <a:lnSpc>
                <a:spcPct val="90000"/>
              </a:lnSpc>
              <a:spcBef>
                <a:spcPts val="400"/>
              </a:spcBef>
              <a:spcAft>
                <a:spcPts val="0"/>
              </a:spcAft>
              <a:buClr>
                <a:schemeClr val="accent3"/>
              </a:buClr>
              <a:buSzPts val="1300"/>
              <a:buFont typeface="Arial"/>
              <a:buChar char="•"/>
              <a:defRPr sz="1300" b="0" i="0" u="none" strike="noStrike" cap="none">
                <a:solidFill>
                  <a:schemeClr val="dk1"/>
                </a:solidFill>
                <a:latin typeface="Arial"/>
                <a:ea typeface="Arial"/>
                <a:cs typeface="Arial"/>
                <a:sym typeface="Arial"/>
              </a:defRPr>
            </a:lvl2pPr>
            <a:lvl3pPr marL="1371600" marR="0" lvl="2" indent="-311150" algn="l">
              <a:lnSpc>
                <a:spcPct val="90000"/>
              </a:lnSpc>
              <a:spcBef>
                <a:spcPts val="400"/>
              </a:spcBef>
              <a:spcAft>
                <a:spcPts val="0"/>
              </a:spcAft>
              <a:buClr>
                <a:schemeClr val="accent3"/>
              </a:buClr>
              <a:buSzPts val="1300"/>
              <a:buFont typeface="Arial"/>
              <a:buChar char="•"/>
              <a:defRPr sz="1300" b="0" i="0" u="none" strike="noStrike" cap="none">
                <a:solidFill>
                  <a:schemeClr val="dk1"/>
                </a:solidFill>
                <a:latin typeface="Arial"/>
                <a:ea typeface="Arial"/>
                <a:cs typeface="Arial"/>
                <a:sym typeface="Arial"/>
              </a:defRPr>
            </a:lvl3pPr>
            <a:lvl4pPr marL="1828800" marR="0" lvl="3" indent="-298450" algn="l">
              <a:lnSpc>
                <a:spcPct val="90000"/>
              </a:lnSpc>
              <a:spcBef>
                <a:spcPts val="400"/>
              </a:spcBef>
              <a:spcAft>
                <a:spcPts val="0"/>
              </a:spcAft>
              <a:buClr>
                <a:schemeClr val="accent3"/>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a:lnSpc>
                <a:spcPct val="90000"/>
              </a:lnSpc>
              <a:spcBef>
                <a:spcPts val="400"/>
              </a:spcBef>
              <a:spcAft>
                <a:spcPts val="0"/>
              </a:spcAft>
              <a:buClr>
                <a:schemeClr val="accent3"/>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0"/>
        <p:cNvGrpSpPr/>
        <p:nvPr/>
      </p:nvGrpSpPr>
      <p:grpSpPr>
        <a:xfrm>
          <a:off x="0" y="0"/>
          <a:ext cx="0" cy="0"/>
          <a:chOff x="0" y="0"/>
          <a:chExt cx="0" cy="0"/>
        </a:xfrm>
      </p:grpSpPr>
      <p:sp>
        <p:nvSpPr>
          <p:cNvPr id="291" name="Google Shape;291;p5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accent1"/>
              </a:buClr>
              <a:buSzPts val="3200"/>
              <a:buFont typeface="Arial"/>
              <a:buNone/>
              <a:defRPr sz="3200" b="1" i="0" u="none" strike="noStrike" cap="none">
                <a:solidFill>
                  <a:schemeClr val="accent1"/>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2" name="Google Shape;292;p5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30200" algn="l">
              <a:lnSpc>
                <a:spcPct val="90000"/>
              </a:lnSpc>
              <a:spcBef>
                <a:spcPts val="800"/>
              </a:spcBef>
              <a:spcAft>
                <a:spcPts val="0"/>
              </a:spcAft>
              <a:buClr>
                <a:schemeClr val="accent3"/>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11150" algn="l">
              <a:lnSpc>
                <a:spcPct val="90000"/>
              </a:lnSpc>
              <a:spcBef>
                <a:spcPts val="400"/>
              </a:spcBef>
              <a:spcAft>
                <a:spcPts val="0"/>
              </a:spcAft>
              <a:buClr>
                <a:schemeClr val="accent3"/>
              </a:buClr>
              <a:buSzPts val="1300"/>
              <a:buFont typeface="Arial"/>
              <a:buChar char="•"/>
              <a:defRPr sz="1300" b="0" i="0" u="none" strike="noStrike" cap="none">
                <a:solidFill>
                  <a:schemeClr val="dk1"/>
                </a:solidFill>
                <a:latin typeface="Arial"/>
                <a:ea typeface="Arial"/>
                <a:cs typeface="Arial"/>
                <a:sym typeface="Arial"/>
              </a:defRPr>
            </a:lvl2pPr>
            <a:lvl3pPr marL="1371600" marR="0" lvl="2" indent="-311150" algn="l">
              <a:lnSpc>
                <a:spcPct val="90000"/>
              </a:lnSpc>
              <a:spcBef>
                <a:spcPts val="400"/>
              </a:spcBef>
              <a:spcAft>
                <a:spcPts val="0"/>
              </a:spcAft>
              <a:buClr>
                <a:schemeClr val="accent3"/>
              </a:buClr>
              <a:buSzPts val="1300"/>
              <a:buFont typeface="Arial"/>
              <a:buChar char="•"/>
              <a:defRPr sz="1300" b="0" i="0" u="none" strike="noStrike" cap="none">
                <a:solidFill>
                  <a:schemeClr val="dk1"/>
                </a:solidFill>
                <a:latin typeface="Arial"/>
                <a:ea typeface="Arial"/>
                <a:cs typeface="Arial"/>
                <a:sym typeface="Arial"/>
              </a:defRPr>
            </a:lvl3pPr>
            <a:lvl4pPr marL="1828800" marR="0" lvl="3" indent="-298450" algn="l">
              <a:lnSpc>
                <a:spcPct val="90000"/>
              </a:lnSpc>
              <a:spcBef>
                <a:spcPts val="400"/>
              </a:spcBef>
              <a:spcAft>
                <a:spcPts val="0"/>
              </a:spcAft>
              <a:buClr>
                <a:schemeClr val="accent3"/>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a:lnSpc>
                <a:spcPct val="90000"/>
              </a:lnSpc>
              <a:spcBef>
                <a:spcPts val="400"/>
              </a:spcBef>
              <a:spcAft>
                <a:spcPts val="0"/>
              </a:spcAft>
              <a:buClr>
                <a:schemeClr val="accent3"/>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8"/>
        <p:cNvGrpSpPr/>
        <p:nvPr/>
      </p:nvGrpSpPr>
      <p:grpSpPr>
        <a:xfrm>
          <a:off x="0" y="0"/>
          <a:ext cx="0" cy="0"/>
          <a:chOff x="0" y="0"/>
          <a:chExt cx="0" cy="0"/>
        </a:xfrm>
      </p:grpSpPr>
      <p:sp>
        <p:nvSpPr>
          <p:cNvPr id="389" name="Google Shape;389;p7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accent1"/>
              </a:buClr>
              <a:buSzPts val="3200"/>
              <a:buFont typeface="Arial"/>
              <a:buNone/>
              <a:defRPr sz="3200" b="1" i="0" u="none" strike="noStrike" cap="none">
                <a:solidFill>
                  <a:schemeClr val="accent1"/>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90" name="Google Shape;390;p7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30200" algn="l">
              <a:lnSpc>
                <a:spcPct val="90000"/>
              </a:lnSpc>
              <a:spcBef>
                <a:spcPts val="800"/>
              </a:spcBef>
              <a:spcAft>
                <a:spcPts val="0"/>
              </a:spcAft>
              <a:buClr>
                <a:schemeClr val="accent3"/>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11150" algn="l">
              <a:lnSpc>
                <a:spcPct val="90000"/>
              </a:lnSpc>
              <a:spcBef>
                <a:spcPts val="400"/>
              </a:spcBef>
              <a:spcAft>
                <a:spcPts val="0"/>
              </a:spcAft>
              <a:buClr>
                <a:schemeClr val="accent3"/>
              </a:buClr>
              <a:buSzPts val="1300"/>
              <a:buFont typeface="Arial"/>
              <a:buChar char="•"/>
              <a:defRPr sz="1300" b="0" i="0" u="none" strike="noStrike" cap="none">
                <a:solidFill>
                  <a:schemeClr val="dk1"/>
                </a:solidFill>
                <a:latin typeface="Arial"/>
                <a:ea typeface="Arial"/>
                <a:cs typeface="Arial"/>
                <a:sym typeface="Arial"/>
              </a:defRPr>
            </a:lvl2pPr>
            <a:lvl3pPr marL="1371600" marR="0" lvl="2" indent="-311150" algn="l">
              <a:lnSpc>
                <a:spcPct val="90000"/>
              </a:lnSpc>
              <a:spcBef>
                <a:spcPts val="400"/>
              </a:spcBef>
              <a:spcAft>
                <a:spcPts val="0"/>
              </a:spcAft>
              <a:buClr>
                <a:schemeClr val="accent3"/>
              </a:buClr>
              <a:buSzPts val="1300"/>
              <a:buFont typeface="Arial"/>
              <a:buChar char="•"/>
              <a:defRPr sz="1300" b="0" i="0" u="none" strike="noStrike" cap="none">
                <a:solidFill>
                  <a:schemeClr val="dk1"/>
                </a:solidFill>
                <a:latin typeface="Arial"/>
                <a:ea typeface="Arial"/>
                <a:cs typeface="Arial"/>
                <a:sym typeface="Arial"/>
              </a:defRPr>
            </a:lvl3pPr>
            <a:lvl4pPr marL="1828800" marR="0" lvl="3" indent="-298450" algn="l">
              <a:lnSpc>
                <a:spcPct val="90000"/>
              </a:lnSpc>
              <a:spcBef>
                <a:spcPts val="400"/>
              </a:spcBef>
              <a:spcAft>
                <a:spcPts val="0"/>
              </a:spcAft>
              <a:buClr>
                <a:schemeClr val="accent3"/>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a:lnSpc>
                <a:spcPct val="90000"/>
              </a:lnSpc>
              <a:spcBef>
                <a:spcPts val="400"/>
              </a:spcBef>
              <a:spcAft>
                <a:spcPts val="0"/>
              </a:spcAft>
              <a:buClr>
                <a:schemeClr val="accent3"/>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6"/>
        <p:cNvGrpSpPr/>
        <p:nvPr/>
      </p:nvGrpSpPr>
      <p:grpSpPr>
        <a:xfrm>
          <a:off x="0" y="0"/>
          <a:ext cx="0" cy="0"/>
          <a:chOff x="0" y="0"/>
          <a:chExt cx="0" cy="0"/>
        </a:xfrm>
      </p:grpSpPr>
      <p:sp>
        <p:nvSpPr>
          <p:cNvPr id="487" name="Google Shape;487;p8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accent1"/>
              </a:buClr>
              <a:buSzPts val="3200"/>
              <a:buFont typeface="Arial"/>
              <a:buNone/>
              <a:defRPr sz="3200" b="1" i="0" u="none" strike="noStrike" cap="none">
                <a:solidFill>
                  <a:schemeClr val="accent1"/>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488" name="Google Shape;488;p8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30200" algn="l">
              <a:lnSpc>
                <a:spcPct val="90000"/>
              </a:lnSpc>
              <a:spcBef>
                <a:spcPts val="800"/>
              </a:spcBef>
              <a:spcAft>
                <a:spcPts val="0"/>
              </a:spcAft>
              <a:buClr>
                <a:schemeClr val="accent3"/>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11150" algn="l">
              <a:lnSpc>
                <a:spcPct val="90000"/>
              </a:lnSpc>
              <a:spcBef>
                <a:spcPts val="400"/>
              </a:spcBef>
              <a:spcAft>
                <a:spcPts val="0"/>
              </a:spcAft>
              <a:buClr>
                <a:schemeClr val="accent3"/>
              </a:buClr>
              <a:buSzPts val="1300"/>
              <a:buFont typeface="Arial"/>
              <a:buChar char="•"/>
              <a:defRPr sz="1300" b="0" i="0" u="none" strike="noStrike" cap="none">
                <a:solidFill>
                  <a:schemeClr val="dk1"/>
                </a:solidFill>
                <a:latin typeface="Arial"/>
                <a:ea typeface="Arial"/>
                <a:cs typeface="Arial"/>
                <a:sym typeface="Arial"/>
              </a:defRPr>
            </a:lvl2pPr>
            <a:lvl3pPr marL="1371600" marR="0" lvl="2" indent="-311150" algn="l">
              <a:lnSpc>
                <a:spcPct val="90000"/>
              </a:lnSpc>
              <a:spcBef>
                <a:spcPts val="400"/>
              </a:spcBef>
              <a:spcAft>
                <a:spcPts val="0"/>
              </a:spcAft>
              <a:buClr>
                <a:schemeClr val="accent3"/>
              </a:buClr>
              <a:buSzPts val="1300"/>
              <a:buFont typeface="Arial"/>
              <a:buChar char="•"/>
              <a:defRPr sz="1300" b="0" i="0" u="none" strike="noStrike" cap="none">
                <a:solidFill>
                  <a:schemeClr val="dk1"/>
                </a:solidFill>
                <a:latin typeface="Arial"/>
                <a:ea typeface="Arial"/>
                <a:cs typeface="Arial"/>
                <a:sym typeface="Arial"/>
              </a:defRPr>
            </a:lvl3pPr>
            <a:lvl4pPr marL="1828800" marR="0" lvl="3" indent="-298450" algn="l">
              <a:lnSpc>
                <a:spcPct val="90000"/>
              </a:lnSpc>
              <a:spcBef>
                <a:spcPts val="400"/>
              </a:spcBef>
              <a:spcAft>
                <a:spcPts val="0"/>
              </a:spcAft>
              <a:buClr>
                <a:schemeClr val="accent3"/>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a:lnSpc>
                <a:spcPct val="90000"/>
              </a:lnSpc>
              <a:spcBef>
                <a:spcPts val="400"/>
              </a:spcBef>
              <a:spcAft>
                <a:spcPts val="0"/>
              </a:spcAft>
              <a:buClr>
                <a:schemeClr val="accent3"/>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4"/>
        <p:cNvGrpSpPr/>
        <p:nvPr/>
      </p:nvGrpSpPr>
      <p:grpSpPr>
        <a:xfrm>
          <a:off x="0" y="0"/>
          <a:ext cx="0" cy="0"/>
          <a:chOff x="0" y="0"/>
          <a:chExt cx="0" cy="0"/>
        </a:xfrm>
      </p:grpSpPr>
      <p:sp>
        <p:nvSpPr>
          <p:cNvPr id="585" name="Google Shape;585;p10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accent1"/>
              </a:buClr>
              <a:buSzPts val="3200"/>
              <a:buFont typeface="Arial"/>
              <a:buNone/>
              <a:defRPr sz="3200" b="1" i="0" u="none" strike="noStrike" cap="none">
                <a:solidFill>
                  <a:schemeClr val="accent1"/>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86" name="Google Shape;586;p10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30200" algn="l">
              <a:lnSpc>
                <a:spcPct val="90000"/>
              </a:lnSpc>
              <a:spcBef>
                <a:spcPts val="800"/>
              </a:spcBef>
              <a:spcAft>
                <a:spcPts val="0"/>
              </a:spcAft>
              <a:buClr>
                <a:schemeClr val="accent3"/>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11150" algn="l">
              <a:lnSpc>
                <a:spcPct val="90000"/>
              </a:lnSpc>
              <a:spcBef>
                <a:spcPts val="400"/>
              </a:spcBef>
              <a:spcAft>
                <a:spcPts val="0"/>
              </a:spcAft>
              <a:buClr>
                <a:schemeClr val="accent3"/>
              </a:buClr>
              <a:buSzPts val="1300"/>
              <a:buFont typeface="Arial"/>
              <a:buChar char="•"/>
              <a:defRPr sz="1300" b="0" i="0" u="none" strike="noStrike" cap="none">
                <a:solidFill>
                  <a:schemeClr val="dk1"/>
                </a:solidFill>
                <a:latin typeface="Arial"/>
                <a:ea typeface="Arial"/>
                <a:cs typeface="Arial"/>
                <a:sym typeface="Arial"/>
              </a:defRPr>
            </a:lvl2pPr>
            <a:lvl3pPr marL="1371600" marR="0" lvl="2" indent="-311150" algn="l">
              <a:lnSpc>
                <a:spcPct val="90000"/>
              </a:lnSpc>
              <a:spcBef>
                <a:spcPts val="400"/>
              </a:spcBef>
              <a:spcAft>
                <a:spcPts val="0"/>
              </a:spcAft>
              <a:buClr>
                <a:schemeClr val="accent3"/>
              </a:buClr>
              <a:buSzPts val="1300"/>
              <a:buFont typeface="Arial"/>
              <a:buChar char="•"/>
              <a:defRPr sz="1300" b="0" i="0" u="none" strike="noStrike" cap="none">
                <a:solidFill>
                  <a:schemeClr val="dk1"/>
                </a:solidFill>
                <a:latin typeface="Arial"/>
                <a:ea typeface="Arial"/>
                <a:cs typeface="Arial"/>
                <a:sym typeface="Arial"/>
              </a:defRPr>
            </a:lvl3pPr>
            <a:lvl4pPr marL="1828800" marR="0" lvl="3" indent="-298450" algn="l">
              <a:lnSpc>
                <a:spcPct val="90000"/>
              </a:lnSpc>
              <a:spcBef>
                <a:spcPts val="400"/>
              </a:spcBef>
              <a:spcAft>
                <a:spcPts val="0"/>
              </a:spcAft>
              <a:buClr>
                <a:schemeClr val="accent3"/>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a:lnSpc>
                <a:spcPct val="90000"/>
              </a:lnSpc>
              <a:spcBef>
                <a:spcPts val="400"/>
              </a:spcBef>
              <a:spcAft>
                <a:spcPts val="0"/>
              </a:spcAft>
              <a:buClr>
                <a:schemeClr val="accent3"/>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2"/>
        <p:cNvGrpSpPr/>
        <p:nvPr/>
      </p:nvGrpSpPr>
      <p:grpSpPr>
        <a:xfrm>
          <a:off x="0" y="0"/>
          <a:ext cx="0" cy="0"/>
          <a:chOff x="0" y="0"/>
          <a:chExt cx="0" cy="0"/>
        </a:xfrm>
      </p:grpSpPr>
      <p:sp>
        <p:nvSpPr>
          <p:cNvPr id="683" name="Google Shape;683;p12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accent1"/>
              </a:buClr>
              <a:buSzPts val="3200"/>
              <a:buFont typeface="Arial"/>
              <a:buNone/>
              <a:defRPr sz="3200" b="1" i="0" u="none" strike="noStrike" cap="none">
                <a:solidFill>
                  <a:schemeClr val="accent1"/>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84" name="Google Shape;684;p12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30200" algn="l">
              <a:lnSpc>
                <a:spcPct val="90000"/>
              </a:lnSpc>
              <a:spcBef>
                <a:spcPts val="800"/>
              </a:spcBef>
              <a:spcAft>
                <a:spcPts val="0"/>
              </a:spcAft>
              <a:buClr>
                <a:schemeClr val="accent3"/>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11150" algn="l">
              <a:lnSpc>
                <a:spcPct val="90000"/>
              </a:lnSpc>
              <a:spcBef>
                <a:spcPts val="400"/>
              </a:spcBef>
              <a:spcAft>
                <a:spcPts val="0"/>
              </a:spcAft>
              <a:buClr>
                <a:schemeClr val="accent3"/>
              </a:buClr>
              <a:buSzPts val="1300"/>
              <a:buFont typeface="Arial"/>
              <a:buChar char="•"/>
              <a:defRPr sz="1300" b="0" i="0" u="none" strike="noStrike" cap="none">
                <a:solidFill>
                  <a:schemeClr val="dk1"/>
                </a:solidFill>
                <a:latin typeface="Arial"/>
                <a:ea typeface="Arial"/>
                <a:cs typeface="Arial"/>
                <a:sym typeface="Arial"/>
              </a:defRPr>
            </a:lvl2pPr>
            <a:lvl3pPr marL="1371600" marR="0" lvl="2" indent="-311150" algn="l">
              <a:lnSpc>
                <a:spcPct val="90000"/>
              </a:lnSpc>
              <a:spcBef>
                <a:spcPts val="400"/>
              </a:spcBef>
              <a:spcAft>
                <a:spcPts val="0"/>
              </a:spcAft>
              <a:buClr>
                <a:schemeClr val="accent3"/>
              </a:buClr>
              <a:buSzPts val="1300"/>
              <a:buFont typeface="Arial"/>
              <a:buChar char="•"/>
              <a:defRPr sz="1300" b="0" i="0" u="none" strike="noStrike" cap="none">
                <a:solidFill>
                  <a:schemeClr val="dk1"/>
                </a:solidFill>
                <a:latin typeface="Arial"/>
                <a:ea typeface="Arial"/>
                <a:cs typeface="Arial"/>
                <a:sym typeface="Arial"/>
              </a:defRPr>
            </a:lvl3pPr>
            <a:lvl4pPr marL="1828800" marR="0" lvl="3" indent="-298450" algn="l">
              <a:lnSpc>
                <a:spcPct val="90000"/>
              </a:lnSpc>
              <a:spcBef>
                <a:spcPts val="400"/>
              </a:spcBef>
              <a:spcAft>
                <a:spcPts val="0"/>
              </a:spcAft>
              <a:buClr>
                <a:schemeClr val="accent3"/>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a:lnSpc>
                <a:spcPct val="90000"/>
              </a:lnSpc>
              <a:spcBef>
                <a:spcPts val="400"/>
              </a:spcBef>
              <a:spcAft>
                <a:spcPts val="0"/>
              </a:spcAft>
              <a:buClr>
                <a:schemeClr val="accent3"/>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0"/>
        <p:cNvGrpSpPr/>
        <p:nvPr/>
      </p:nvGrpSpPr>
      <p:grpSpPr>
        <a:xfrm>
          <a:off x="0" y="0"/>
          <a:ext cx="0" cy="0"/>
          <a:chOff x="0" y="0"/>
          <a:chExt cx="0" cy="0"/>
        </a:xfrm>
      </p:grpSpPr>
      <p:sp>
        <p:nvSpPr>
          <p:cNvPr id="781" name="Google Shape;781;p13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accent1"/>
              </a:buClr>
              <a:buSzPts val="3200"/>
              <a:buFont typeface="Arial"/>
              <a:buNone/>
              <a:defRPr sz="3200" b="1" i="0" u="none" strike="noStrike" cap="none">
                <a:solidFill>
                  <a:schemeClr val="accent1"/>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82" name="Google Shape;782;p13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30200" algn="l">
              <a:lnSpc>
                <a:spcPct val="90000"/>
              </a:lnSpc>
              <a:spcBef>
                <a:spcPts val="800"/>
              </a:spcBef>
              <a:spcAft>
                <a:spcPts val="0"/>
              </a:spcAft>
              <a:buClr>
                <a:schemeClr val="accent3"/>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11150" algn="l">
              <a:lnSpc>
                <a:spcPct val="90000"/>
              </a:lnSpc>
              <a:spcBef>
                <a:spcPts val="400"/>
              </a:spcBef>
              <a:spcAft>
                <a:spcPts val="0"/>
              </a:spcAft>
              <a:buClr>
                <a:schemeClr val="accent3"/>
              </a:buClr>
              <a:buSzPts val="1300"/>
              <a:buFont typeface="Arial"/>
              <a:buChar char="•"/>
              <a:defRPr sz="1300" b="0" i="0" u="none" strike="noStrike" cap="none">
                <a:solidFill>
                  <a:schemeClr val="dk1"/>
                </a:solidFill>
                <a:latin typeface="Arial"/>
                <a:ea typeface="Arial"/>
                <a:cs typeface="Arial"/>
                <a:sym typeface="Arial"/>
              </a:defRPr>
            </a:lvl2pPr>
            <a:lvl3pPr marL="1371600" marR="0" lvl="2" indent="-311150" algn="l">
              <a:lnSpc>
                <a:spcPct val="90000"/>
              </a:lnSpc>
              <a:spcBef>
                <a:spcPts val="400"/>
              </a:spcBef>
              <a:spcAft>
                <a:spcPts val="0"/>
              </a:spcAft>
              <a:buClr>
                <a:schemeClr val="accent3"/>
              </a:buClr>
              <a:buSzPts val="1300"/>
              <a:buFont typeface="Arial"/>
              <a:buChar char="•"/>
              <a:defRPr sz="1300" b="0" i="0" u="none" strike="noStrike" cap="none">
                <a:solidFill>
                  <a:schemeClr val="dk1"/>
                </a:solidFill>
                <a:latin typeface="Arial"/>
                <a:ea typeface="Arial"/>
                <a:cs typeface="Arial"/>
                <a:sym typeface="Arial"/>
              </a:defRPr>
            </a:lvl3pPr>
            <a:lvl4pPr marL="1828800" marR="0" lvl="3" indent="-298450" algn="l">
              <a:lnSpc>
                <a:spcPct val="90000"/>
              </a:lnSpc>
              <a:spcBef>
                <a:spcPts val="400"/>
              </a:spcBef>
              <a:spcAft>
                <a:spcPts val="0"/>
              </a:spcAft>
              <a:buClr>
                <a:schemeClr val="accent3"/>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a:lnSpc>
                <a:spcPct val="90000"/>
              </a:lnSpc>
              <a:spcBef>
                <a:spcPts val="400"/>
              </a:spcBef>
              <a:spcAft>
                <a:spcPts val="0"/>
              </a:spcAft>
              <a:buClr>
                <a:schemeClr val="accent3"/>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https://www.vestfoldfylke.no/no/vaare-unge-vestfold/aktuelt/--skolen-blir-litt-bedre-nar-det-er-mer-praktisk/" TargetMode="External"/><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8.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1.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9.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image" Target="../media/image49.jpg"/></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9.xml"/><Relationship Id="rId1" Type="http://schemas.openxmlformats.org/officeDocument/2006/relationships/slideLayout" Target="../slideLayouts/slideLayout19.xml"/><Relationship Id="rId6" Type="http://schemas.openxmlformats.org/officeDocument/2006/relationships/image" Target="../media/image52.jpg"/><Relationship Id="rId5" Type="http://schemas.openxmlformats.org/officeDocument/2006/relationships/hyperlink" Target="http://drive.google.com/file/d/14tKNO60v20nTvMFWWKBxQLOLDzc2Aozy/view" TargetMode="External"/><Relationship Id="rId4" Type="http://schemas.openxmlformats.org/officeDocument/2006/relationships/image" Target="../media/image51.jp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7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1.xml"/><Relationship Id="rId1" Type="http://schemas.openxmlformats.org/officeDocument/2006/relationships/slideLayout" Target="../slideLayouts/slideLayout19.xml"/><Relationship Id="rId5" Type="http://schemas.openxmlformats.org/officeDocument/2006/relationships/image" Target="../media/image56.jpg"/><Relationship Id="rId4" Type="http://schemas.openxmlformats.org/officeDocument/2006/relationships/image" Target="../media/image55.jp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3.xml"/><Relationship Id="rId1" Type="http://schemas.openxmlformats.org/officeDocument/2006/relationships/slideLayout" Target="../slideLayouts/slideLayout19.xml"/><Relationship Id="rId5" Type="http://schemas.openxmlformats.org/officeDocument/2006/relationships/image" Target="../media/image61.jpg"/><Relationship Id="rId4" Type="http://schemas.openxmlformats.org/officeDocument/2006/relationships/image" Target="../media/image60.jp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4.xml"/></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p223"/>
          <p:cNvSpPr txBox="1">
            <a:spLocks noGrp="1"/>
          </p:cNvSpPr>
          <p:nvPr>
            <p:ph type="title"/>
          </p:nvPr>
        </p:nvSpPr>
        <p:spPr>
          <a:xfrm>
            <a:off x="622932" y="2589014"/>
            <a:ext cx="55398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200"/>
              <a:buFont typeface="Arial"/>
              <a:buNone/>
            </a:pPr>
            <a:r>
              <a:rPr lang="no" sz="2700"/>
              <a:t>Et grensesprengende fellesskap for radikal tjenesteinnovasjon</a:t>
            </a:r>
            <a:endParaRPr sz="2700"/>
          </a:p>
        </p:txBody>
      </p:sp>
      <p:sp>
        <p:nvSpPr>
          <p:cNvPr id="1171" name="Google Shape;1171;p223"/>
          <p:cNvSpPr txBox="1">
            <a:spLocks noGrp="1"/>
          </p:cNvSpPr>
          <p:nvPr>
            <p:ph type="body" idx="4294967295"/>
          </p:nvPr>
        </p:nvSpPr>
        <p:spPr>
          <a:xfrm>
            <a:off x="622932" y="3797131"/>
            <a:ext cx="3981300" cy="490200"/>
          </a:xfrm>
          <a:prstGeom prst="rect">
            <a:avLst/>
          </a:prstGeom>
          <a:noFill/>
          <a:ln>
            <a:noFill/>
          </a:ln>
        </p:spPr>
        <p:txBody>
          <a:bodyPr spcFirstLastPara="1" wrap="square" lIns="68575" tIns="34275" rIns="68575" bIns="34275" anchor="t" anchorCtr="0">
            <a:normAutofit fontScale="85000" lnSpcReduction="10000"/>
          </a:bodyPr>
          <a:lstStyle/>
          <a:p>
            <a:pPr marL="177800" lvl="0" indent="-76200" algn="l" rtl="0">
              <a:lnSpc>
                <a:spcPct val="90000"/>
              </a:lnSpc>
              <a:spcBef>
                <a:spcPts val="0"/>
              </a:spcBef>
              <a:spcAft>
                <a:spcPts val="0"/>
              </a:spcAft>
              <a:buSzPct val="100000"/>
              <a:buNone/>
            </a:pPr>
            <a:endParaRPr dirty="0"/>
          </a:p>
          <a:p>
            <a:pPr marL="177800" lvl="0" indent="-76200" algn="l" rtl="0">
              <a:lnSpc>
                <a:spcPct val="90000"/>
              </a:lnSpc>
              <a:spcBef>
                <a:spcPts val="0"/>
              </a:spcBef>
              <a:spcAft>
                <a:spcPts val="0"/>
              </a:spcAft>
              <a:buSzPct val="100000"/>
              <a:buNone/>
            </a:pPr>
            <a:r>
              <a:rPr lang="no" dirty="0"/>
              <a:t>“A bad system will beat a good person every time”</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pic>
        <p:nvPicPr>
          <p:cNvPr id="1234" name="Google Shape;1234;p232" title="Praktisk opplæringsløp modell.png"/>
          <p:cNvPicPr preferRelativeResize="0"/>
          <p:nvPr/>
        </p:nvPicPr>
        <p:blipFill rotWithShape="1">
          <a:blip r:embed="rId3">
            <a:alphaModFix/>
          </a:blip>
          <a:srcRect/>
          <a:stretch/>
        </p:blipFill>
        <p:spPr>
          <a:xfrm>
            <a:off x="885825" y="114300"/>
            <a:ext cx="7372351" cy="4914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p233"/>
          <p:cNvSpPr txBox="1">
            <a:spLocks noGrp="1"/>
          </p:cNvSpPr>
          <p:nvPr>
            <p:ph type="body" idx="1"/>
          </p:nvPr>
        </p:nvSpPr>
        <p:spPr>
          <a:xfrm>
            <a:off x="1217140" y="1353103"/>
            <a:ext cx="6590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no" sz="1700" dirty="0"/>
              <a:t>Ble raskt klart at det ikke er bærekraftig å lage tilbudsstrukturer som ikke utfordrer handlingsrommet. </a:t>
            </a:r>
            <a:endParaRPr sz="1700" dirty="0"/>
          </a:p>
          <a:p>
            <a:pPr marL="0" lvl="0" indent="0" algn="l" rtl="0">
              <a:spcBef>
                <a:spcPts val="800"/>
              </a:spcBef>
              <a:spcAft>
                <a:spcPts val="0"/>
              </a:spcAft>
              <a:buNone/>
            </a:pPr>
            <a:endParaRPr sz="1700" dirty="0"/>
          </a:p>
          <a:p>
            <a:pPr marL="0" lvl="0" indent="0" algn="l" rtl="0">
              <a:spcBef>
                <a:spcPts val="800"/>
              </a:spcBef>
              <a:spcAft>
                <a:spcPts val="0"/>
              </a:spcAft>
              <a:buNone/>
            </a:pPr>
            <a:r>
              <a:rPr lang="no" sz="1700" dirty="0"/>
              <a:t>Papirmølla blir for omfattende. </a:t>
            </a:r>
            <a:endParaRPr sz="1700" dirty="0"/>
          </a:p>
          <a:p>
            <a:pPr marL="0" lvl="0" indent="0" algn="l" rtl="0">
              <a:spcBef>
                <a:spcPts val="800"/>
              </a:spcBef>
              <a:spcAft>
                <a:spcPts val="0"/>
              </a:spcAft>
              <a:buNone/>
            </a:pPr>
            <a:endParaRPr sz="1700" dirty="0"/>
          </a:p>
          <a:p>
            <a:pPr marL="0" lvl="0" indent="0" algn="l" rtl="0">
              <a:spcBef>
                <a:spcPts val="800"/>
              </a:spcBef>
              <a:spcAft>
                <a:spcPts val="0"/>
              </a:spcAft>
              <a:buNone/>
            </a:pPr>
            <a:r>
              <a:rPr lang="no" sz="1700" dirty="0"/>
              <a:t>Praktiske opplæringsløp måtte bli en del av det ordinære opplæringstilbudet. </a:t>
            </a:r>
            <a:endParaRPr sz="1700" dirty="0"/>
          </a:p>
          <a:p>
            <a:pPr marL="0" lvl="0" indent="0" algn="l" rtl="0">
              <a:spcBef>
                <a:spcPts val="800"/>
              </a:spcBef>
              <a:spcAft>
                <a:spcPts val="0"/>
              </a:spcAft>
              <a:buNone/>
            </a:pPr>
            <a:endParaRPr sz="1700" dirty="0"/>
          </a:p>
          <a:p>
            <a:pPr marL="0" lvl="0" indent="0" algn="l" rtl="0">
              <a:spcBef>
                <a:spcPts val="800"/>
              </a:spcBef>
              <a:spcAft>
                <a:spcPts val="0"/>
              </a:spcAft>
              <a:buNone/>
            </a:pPr>
            <a:r>
              <a:rPr lang="no" sz="1700" u="sng" dirty="0">
                <a:solidFill>
                  <a:schemeClr val="hlink"/>
                </a:solidFill>
                <a:hlinkClick r:id="rId3"/>
              </a:rPr>
              <a:t>https://www.vestfoldfylke.no/no/vaare-unge-vestfold/aktuelt/--skolen-blir-litt-bedre-nar-det-er-mer-praktisk/</a:t>
            </a:r>
            <a:endParaRPr sz="1700" dirty="0"/>
          </a:p>
          <a:p>
            <a:pPr marL="0" lvl="0" indent="0" algn="l" rtl="0">
              <a:spcBef>
                <a:spcPts val="800"/>
              </a:spcBef>
              <a:spcAft>
                <a:spcPts val="0"/>
              </a:spcAft>
              <a:buNone/>
            </a:pPr>
            <a:endParaRPr sz="1700" dirty="0"/>
          </a:p>
        </p:txBody>
      </p:sp>
      <p:sp>
        <p:nvSpPr>
          <p:cNvPr id="1240" name="Google Shape;1240;p233"/>
          <p:cNvSpPr txBox="1">
            <a:spLocks noGrp="1"/>
          </p:cNvSpPr>
          <p:nvPr>
            <p:ph type="title"/>
          </p:nvPr>
        </p:nvSpPr>
        <p:spPr>
          <a:xfrm>
            <a:off x="1217140" y="582153"/>
            <a:ext cx="6590700" cy="664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no"/>
              <a:t>Veien videre..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234"/>
          <p:cNvSpPr txBox="1">
            <a:spLocks noGrp="1"/>
          </p:cNvSpPr>
          <p:nvPr>
            <p:ph type="title"/>
          </p:nvPr>
        </p:nvSpPr>
        <p:spPr>
          <a:xfrm>
            <a:off x="947321" y="743870"/>
            <a:ext cx="7031400" cy="3924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no"/>
              <a:t>Praktiske opplæringsløp i dag</a:t>
            </a:r>
            <a:endParaRPr/>
          </a:p>
        </p:txBody>
      </p:sp>
      <p:pic>
        <p:nvPicPr>
          <p:cNvPr id="1246" name="Google Shape;1246;p234" title="Skjermbilde 2026-02-25 kl. 22.35.46.png"/>
          <p:cNvPicPr preferRelativeResize="0">
            <a:picLocks noGrp="1"/>
          </p:cNvPicPr>
          <p:nvPr>
            <p:ph type="pic" idx="2"/>
          </p:nvPr>
        </p:nvPicPr>
        <p:blipFill rotWithShape="1">
          <a:blip r:embed="rId3">
            <a:alphaModFix/>
          </a:blip>
          <a:srcRect t="8159" b="8159"/>
          <a:stretch/>
        </p:blipFill>
        <p:spPr>
          <a:xfrm>
            <a:off x="4686300" y="1342981"/>
            <a:ext cx="3930298" cy="1678726"/>
          </a:xfrm>
          <a:prstGeom prst="rect">
            <a:avLst/>
          </a:prstGeom>
        </p:spPr>
      </p:pic>
      <p:pic>
        <p:nvPicPr>
          <p:cNvPr id="1247" name="Google Shape;1247;p234" title="Skjermbilde 2026-02-25 kl. 22.37.06.png"/>
          <p:cNvPicPr preferRelativeResize="0">
            <a:picLocks noGrp="1"/>
          </p:cNvPicPr>
          <p:nvPr>
            <p:ph type="pic" idx="3"/>
          </p:nvPr>
        </p:nvPicPr>
        <p:blipFill rotWithShape="1">
          <a:blip r:embed="rId4">
            <a:alphaModFix/>
          </a:blip>
          <a:srcRect t="7912" b="7912"/>
          <a:stretch/>
        </p:blipFill>
        <p:spPr>
          <a:xfrm>
            <a:off x="4686300" y="3087843"/>
            <a:ext cx="3930298" cy="1688624"/>
          </a:xfrm>
          <a:prstGeom prst="rect">
            <a:avLst/>
          </a:prstGeom>
        </p:spPr>
      </p:pic>
      <p:sp>
        <p:nvSpPr>
          <p:cNvPr id="1248" name="Google Shape;1248;p234"/>
          <p:cNvSpPr txBox="1"/>
          <p:nvPr/>
        </p:nvSpPr>
        <p:spPr>
          <a:xfrm>
            <a:off x="1012406" y="1361513"/>
            <a:ext cx="3351300" cy="1978200"/>
          </a:xfrm>
          <a:prstGeom prst="rect">
            <a:avLst/>
          </a:prstGeom>
          <a:solidFill>
            <a:schemeClr val="lt1"/>
          </a:solidFill>
          <a:ln>
            <a:noFill/>
          </a:ln>
        </p:spPr>
        <p:txBody>
          <a:bodyPr spcFirstLastPara="1" wrap="square" lIns="68575" tIns="68575" rIns="68575" bIns="68575" anchor="t" anchorCtr="0">
            <a:noAutofit/>
          </a:bodyPr>
          <a:lstStyle/>
          <a:p>
            <a:pPr marL="342900" lvl="0" indent="-266700" algn="l" rtl="0">
              <a:spcBef>
                <a:spcPts val="0"/>
              </a:spcBef>
              <a:spcAft>
                <a:spcPts val="0"/>
              </a:spcAft>
              <a:buClr>
                <a:schemeClr val="dk1"/>
              </a:buClr>
              <a:buSzPts val="1600"/>
              <a:buChar char="●"/>
            </a:pPr>
            <a:r>
              <a:rPr lang="no" sz="1600">
                <a:solidFill>
                  <a:schemeClr val="dk1"/>
                </a:solidFill>
              </a:rPr>
              <a:t>5 pilotskoler </a:t>
            </a:r>
            <a:endParaRPr sz="1600">
              <a:solidFill>
                <a:schemeClr val="dk1"/>
              </a:solidFill>
            </a:endParaRPr>
          </a:p>
          <a:p>
            <a:pPr marL="685800" lvl="1" indent="-266700" algn="l" rtl="0">
              <a:spcBef>
                <a:spcPts val="0"/>
              </a:spcBef>
              <a:spcAft>
                <a:spcPts val="0"/>
              </a:spcAft>
              <a:buClr>
                <a:schemeClr val="dk1"/>
              </a:buClr>
              <a:buSzPts val="1600"/>
              <a:buChar char="○"/>
            </a:pPr>
            <a:r>
              <a:rPr lang="no" sz="1600">
                <a:solidFill>
                  <a:schemeClr val="dk1"/>
                </a:solidFill>
              </a:rPr>
              <a:t>Alle ungdomsskolene</a:t>
            </a:r>
            <a:endParaRPr sz="1600">
              <a:solidFill>
                <a:schemeClr val="dk1"/>
              </a:solidFill>
            </a:endParaRPr>
          </a:p>
          <a:p>
            <a:pPr marL="685800" lvl="1" indent="-266700" algn="l" rtl="0">
              <a:spcBef>
                <a:spcPts val="0"/>
              </a:spcBef>
              <a:spcAft>
                <a:spcPts val="0"/>
              </a:spcAft>
              <a:buClr>
                <a:schemeClr val="dk1"/>
              </a:buClr>
              <a:buSzPts val="1600"/>
              <a:buChar char="○"/>
            </a:pPr>
            <a:r>
              <a:rPr lang="no" sz="1600">
                <a:solidFill>
                  <a:schemeClr val="dk1"/>
                </a:solidFill>
              </a:rPr>
              <a:t>En 1-10 skole</a:t>
            </a:r>
            <a:endParaRPr sz="1600">
              <a:solidFill>
                <a:schemeClr val="dk1"/>
              </a:solidFill>
            </a:endParaRPr>
          </a:p>
          <a:p>
            <a:pPr marL="342900" lvl="0" indent="-266700" algn="l" rtl="0">
              <a:spcBef>
                <a:spcPts val="0"/>
              </a:spcBef>
              <a:spcAft>
                <a:spcPts val="0"/>
              </a:spcAft>
              <a:buClr>
                <a:schemeClr val="dk1"/>
              </a:buClr>
              <a:buSzPts val="1600"/>
              <a:buChar char="●"/>
            </a:pPr>
            <a:r>
              <a:rPr lang="no" sz="1600">
                <a:solidFill>
                  <a:schemeClr val="dk1"/>
                </a:solidFill>
              </a:rPr>
              <a:t>Tilbud:</a:t>
            </a:r>
            <a:endParaRPr sz="1600">
              <a:solidFill>
                <a:schemeClr val="dk1"/>
              </a:solidFill>
            </a:endParaRPr>
          </a:p>
          <a:p>
            <a:pPr marL="685800" lvl="1" indent="-266700" algn="l" rtl="0">
              <a:spcBef>
                <a:spcPts val="0"/>
              </a:spcBef>
              <a:spcAft>
                <a:spcPts val="0"/>
              </a:spcAft>
              <a:buClr>
                <a:schemeClr val="dk1"/>
              </a:buClr>
              <a:buSzPts val="1600"/>
              <a:buChar char="○"/>
            </a:pPr>
            <a:r>
              <a:rPr lang="no" sz="1600">
                <a:solidFill>
                  <a:schemeClr val="dk1"/>
                </a:solidFill>
              </a:rPr>
              <a:t>Bygg</a:t>
            </a:r>
            <a:endParaRPr sz="1600">
              <a:solidFill>
                <a:schemeClr val="dk1"/>
              </a:solidFill>
            </a:endParaRPr>
          </a:p>
          <a:p>
            <a:pPr marL="685800" lvl="1" indent="-266700" algn="l" rtl="0">
              <a:spcBef>
                <a:spcPts val="0"/>
              </a:spcBef>
              <a:spcAft>
                <a:spcPts val="0"/>
              </a:spcAft>
              <a:buClr>
                <a:schemeClr val="dk1"/>
              </a:buClr>
              <a:buSzPts val="1600"/>
              <a:buChar char="○"/>
            </a:pPr>
            <a:r>
              <a:rPr lang="no" sz="1600">
                <a:solidFill>
                  <a:schemeClr val="dk1"/>
                </a:solidFill>
              </a:rPr>
              <a:t>Bilfag / mek. </a:t>
            </a:r>
            <a:endParaRPr sz="1600">
              <a:solidFill>
                <a:schemeClr val="dk1"/>
              </a:solidFill>
            </a:endParaRPr>
          </a:p>
          <a:p>
            <a:pPr marL="685800" lvl="1" indent="-266700" algn="l" rtl="0">
              <a:spcBef>
                <a:spcPts val="0"/>
              </a:spcBef>
              <a:spcAft>
                <a:spcPts val="0"/>
              </a:spcAft>
              <a:buClr>
                <a:schemeClr val="dk1"/>
              </a:buClr>
              <a:buSzPts val="1600"/>
              <a:buChar char="○"/>
            </a:pPr>
            <a:r>
              <a:rPr lang="no" sz="1600">
                <a:solidFill>
                  <a:schemeClr val="dk1"/>
                </a:solidFill>
              </a:rPr>
              <a:t>Stedsspesifikke tilbud: </a:t>
            </a:r>
            <a:endParaRPr sz="1600">
              <a:solidFill>
                <a:schemeClr val="dk1"/>
              </a:solidFill>
            </a:endParaRPr>
          </a:p>
          <a:p>
            <a:pPr marL="1028700" lvl="2" indent="-266700" algn="l" rtl="0">
              <a:spcBef>
                <a:spcPts val="0"/>
              </a:spcBef>
              <a:spcAft>
                <a:spcPts val="0"/>
              </a:spcAft>
              <a:buClr>
                <a:schemeClr val="dk1"/>
              </a:buClr>
              <a:buSzPts val="1600"/>
              <a:buChar char="■"/>
            </a:pPr>
            <a:r>
              <a:rPr lang="no" sz="1600">
                <a:solidFill>
                  <a:schemeClr val="dk1"/>
                </a:solidFill>
              </a:rPr>
              <a:t>Laser/teknologi</a:t>
            </a:r>
            <a:endParaRPr sz="1600">
              <a:solidFill>
                <a:schemeClr val="dk1"/>
              </a:solidFill>
            </a:endParaRPr>
          </a:p>
          <a:p>
            <a:pPr marL="1028700" lvl="2" indent="-266700" algn="l" rtl="0">
              <a:spcBef>
                <a:spcPts val="0"/>
              </a:spcBef>
              <a:spcAft>
                <a:spcPts val="0"/>
              </a:spcAft>
              <a:buClr>
                <a:schemeClr val="dk1"/>
              </a:buClr>
              <a:buSzPts val="1600"/>
              <a:buChar char="■"/>
            </a:pPr>
            <a:r>
              <a:rPr lang="no" sz="1600">
                <a:solidFill>
                  <a:schemeClr val="dk1"/>
                </a:solidFill>
              </a:rPr>
              <a:t>Fiske/båt/sjø </a:t>
            </a:r>
            <a:endParaRPr sz="1600">
              <a:solidFill>
                <a:schemeClr val="dk1"/>
              </a:solidFill>
            </a:endParaRPr>
          </a:p>
          <a:p>
            <a:pPr marL="1028700" lvl="2" indent="-266700" algn="l" rtl="0">
              <a:spcBef>
                <a:spcPts val="0"/>
              </a:spcBef>
              <a:spcAft>
                <a:spcPts val="0"/>
              </a:spcAft>
              <a:buClr>
                <a:schemeClr val="dk1"/>
              </a:buClr>
              <a:buSzPts val="1600"/>
              <a:buChar char="■"/>
            </a:pPr>
            <a:r>
              <a:rPr lang="no" sz="1600">
                <a:solidFill>
                  <a:schemeClr val="dk1"/>
                </a:solidFill>
              </a:rPr>
              <a:t>Skog/ved</a:t>
            </a:r>
            <a:endParaRPr sz="1600">
              <a:solidFill>
                <a:schemeClr val="dk1"/>
              </a:solidFill>
            </a:endParaRPr>
          </a:p>
          <a:p>
            <a:pPr marL="1028700" lvl="0" indent="0" algn="l" rtl="0">
              <a:spcBef>
                <a:spcPts val="0"/>
              </a:spcBef>
              <a:spcAft>
                <a:spcPts val="0"/>
              </a:spcAft>
              <a:buNone/>
            </a:pPr>
            <a:endParaRPr sz="16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p23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254" name="Google Shape;1254;p23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255" name="Google Shape;1255;p235"/>
          <p:cNvPicPr preferRelativeResize="0"/>
          <p:nvPr/>
        </p:nvPicPr>
        <p:blipFill>
          <a:blip r:embed="rId3">
            <a:alphaModFix/>
          </a:blip>
          <a:stretch>
            <a:fillRect/>
          </a:stretch>
        </p:blipFill>
        <p:spPr>
          <a:xfrm>
            <a:off x="0" y="4465"/>
            <a:ext cx="9144003" cy="513457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p236"/>
          <p:cNvSpPr txBox="1">
            <a:spLocks noGrp="1"/>
          </p:cNvSpPr>
          <p:nvPr>
            <p:ph type="body" idx="1"/>
          </p:nvPr>
        </p:nvSpPr>
        <p:spPr>
          <a:xfrm>
            <a:off x="1217140" y="1353103"/>
            <a:ext cx="6590700" cy="3263400"/>
          </a:xfrm>
          <a:prstGeom prst="rect">
            <a:avLst/>
          </a:prstGeom>
        </p:spPr>
        <p:txBody>
          <a:bodyPr spcFirstLastPara="1" wrap="square" lIns="68575" tIns="34275" rIns="68575" bIns="34275" anchor="t" anchorCtr="0">
            <a:normAutofit/>
          </a:bodyPr>
          <a:lstStyle/>
          <a:p>
            <a:pPr marL="0" lvl="0" indent="0" algn="l" rtl="0">
              <a:lnSpc>
                <a:spcPct val="115000"/>
              </a:lnSpc>
              <a:spcBef>
                <a:spcPts val="0"/>
              </a:spcBef>
              <a:spcAft>
                <a:spcPts val="0"/>
              </a:spcAft>
              <a:buNone/>
            </a:pPr>
            <a:r>
              <a:rPr lang="no" sz="1700" i="1"/>
              <a:t>I meldingen brukes praktisk læring som et bredt begrep. Det omfatter både bruk av </a:t>
            </a:r>
            <a:r>
              <a:rPr lang="no" sz="1700" b="1" i="1"/>
              <a:t>praktiske, utforskende, kreative og fysisk aktive arbeidsmåter</a:t>
            </a:r>
            <a:r>
              <a:rPr lang="no" sz="1700" i="1"/>
              <a:t>, i tillegg til at det handler om å utvikle </a:t>
            </a:r>
            <a:r>
              <a:rPr lang="no" sz="1700" b="1" i="1"/>
              <a:t>praktisk og yrkesrettet kompetanse</a:t>
            </a:r>
            <a:r>
              <a:rPr lang="no" sz="1700" i="1"/>
              <a:t>. Det handler også om å knytte teoretisk kunnskap tettere til barn og unges verden og gjøre det mer relevant og forståelig hva det de lærer kan brukes til. Praktisk læring kan dermed foregå i alle fag</a:t>
            </a:r>
            <a:r>
              <a:rPr lang="no" sz="1700"/>
              <a:t>.</a:t>
            </a:r>
            <a:endParaRPr sz="2000"/>
          </a:p>
        </p:txBody>
      </p:sp>
      <p:sp>
        <p:nvSpPr>
          <p:cNvPr id="1261" name="Google Shape;1261;p236"/>
          <p:cNvSpPr txBox="1">
            <a:spLocks noGrp="1"/>
          </p:cNvSpPr>
          <p:nvPr>
            <p:ph type="title"/>
          </p:nvPr>
        </p:nvSpPr>
        <p:spPr>
          <a:xfrm>
            <a:off x="1217140" y="582153"/>
            <a:ext cx="6590700" cy="664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no"/>
              <a:t>St.mld 34 “En mer praktisk skole”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6" name="Google Shape;1266;p237"/>
          <p:cNvSpPr txBox="1">
            <a:spLocks noGrp="1"/>
          </p:cNvSpPr>
          <p:nvPr>
            <p:ph type="body" idx="1"/>
          </p:nvPr>
        </p:nvSpPr>
        <p:spPr>
          <a:xfrm>
            <a:off x="1217140" y="1353103"/>
            <a:ext cx="6590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no" sz="1700"/>
              <a:t>Med utgangspunkt i definisjonen fra St.mld 30 kan vi dele praktisk læring i to hovedelementer: </a:t>
            </a:r>
            <a:endParaRPr sz="1700"/>
          </a:p>
          <a:p>
            <a:pPr marL="342900" lvl="0" indent="-273050" algn="l" rtl="0">
              <a:spcBef>
                <a:spcPts val="800"/>
              </a:spcBef>
              <a:spcAft>
                <a:spcPts val="0"/>
              </a:spcAft>
              <a:buSzPts val="1700"/>
              <a:buAutoNum type="arabicParenR"/>
            </a:pPr>
            <a:r>
              <a:rPr lang="no" sz="1700"/>
              <a:t>Praktisk og yrkesrettet kompetanse, praktiske linjer</a:t>
            </a:r>
            <a:endParaRPr sz="1700"/>
          </a:p>
          <a:p>
            <a:pPr marL="342900" lvl="0" indent="-273050" algn="l" rtl="0">
              <a:spcBef>
                <a:spcPts val="0"/>
              </a:spcBef>
              <a:spcAft>
                <a:spcPts val="0"/>
              </a:spcAft>
              <a:buSzPts val="1700"/>
              <a:buAutoNum type="arabicParenR"/>
            </a:pPr>
            <a:r>
              <a:rPr lang="no" sz="1700"/>
              <a:t>Utforskende og meningsfull læring</a:t>
            </a:r>
            <a:endParaRPr sz="1700"/>
          </a:p>
          <a:p>
            <a:pPr marL="0" lvl="0" indent="0" algn="l" rtl="0">
              <a:spcBef>
                <a:spcPts val="800"/>
              </a:spcBef>
              <a:spcAft>
                <a:spcPts val="0"/>
              </a:spcAft>
              <a:buNone/>
            </a:pPr>
            <a:endParaRPr/>
          </a:p>
          <a:p>
            <a:pPr marL="342900" lvl="0" indent="0" algn="l" rtl="0">
              <a:spcBef>
                <a:spcPts val="800"/>
              </a:spcBef>
              <a:spcAft>
                <a:spcPts val="0"/>
              </a:spcAft>
              <a:buNone/>
            </a:pPr>
            <a:r>
              <a:rPr lang="no"/>
              <a:t>Gjennom utviklingen av </a:t>
            </a:r>
            <a:r>
              <a:rPr lang="no" b="1"/>
              <a:t>praktiske opplæringsløp</a:t>
            </a:r>
            <a:r>
              <a:rPr lang="no"/>
              <a:t> har vi erfart i praksis at begge disse dimensjonene må være med i alt arbeid.</a:t>
            </a:r>
            <a:endParaRPr/>
          </a:p>
          <a:p>
            <a:pPr marL="0" lvl="0" indent="0" algn="l" rtl="0">
              <a:spcBef>
                <a:spcPts val="800"/>
              </a:spcBef>
              <a:spcAft>
                <a:spcPts val="0"/>
              </a:spcAft>
              <a:buNone/>
            </a:pPr>
            <a:endParaRPr/>
          </a:p>
          <a:p>
            <a:pPr marL="342900" lvl="0" indent="0" algn="l" rtl="0">
              <a:spcBef>
                <a:spcPts val="800"/>
              </a:spcBef>
              <a:spcAft>
                <a:spcPts val="0"/>
              </a:spcAft>
              <a:buNone/>
            </a:pPr>
            <a:r>
              <a:rPr lang="no"/>
              <a:t>For at praktiske opplæringsløp skal gi praktisk læring må </a:t>
            </a:r>
            <a:r>
              <a:rPr lang="no" i="1"/>
              <a:t>alle arenaer </a:t>
            </a:r>
            <a:r>
              <a:rPr lang="no"/>
              <a:t>elevene lærer på dele både verdisyn og forståelse for hva praktisk læring innebærer.</a:t>
            </a:r>
            <a:endParaRPr/>
          </a:p>
        </p:txBody>
      </p:sp>
      <p:sp>
        <p:nvSpPr>
          <p:cNvPr id="1267" name="Google Shape;1267;p237"/>
          <p:cNvSpPr txBox="1">
            <a:spLocks noGrp="1"/>
          </p:cNvSpPr>
          <p:nvPr>
            <p:ph type="title"/>
          </p:nvPr>
        </p:nvSpPr>
        <p:spPr>
          <a:xfrm>
            <a:off x="1217140" y="582153"/>
            <a:ext cx="6590700" cy="664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no"/>
              <a:t>Praktisk og yrkesrettet kompetanse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p238"/>
          <p:cNvSpPr txBox="1">
            <a:spLocks noGrp="1"/>
          </p:cNvSpPr>
          <p:nvPr>
            <p:ph type="title"/>
          </p:nvPr>
        </p:nvSpPr>
        <p:spPr>
          <a:xfrm>
            <a:off x="1217140" y="582153"/>
            <a:ext cx="6590700" cy="664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no"/>
              <a:t>Gruppearbeid: Diamanten</a:t>
            </a:r>
            <a:endParaRPr/>
          </a:p>
        </p:txBody>
      </p:sp>
      <p:sp>
        <p:nvSpPr>
          <p:cNvPr id="1273" name="Google Shape;1273;p238"/>
          <p:cNvSpPr txBox="1">
            <a:spLocks noGrp="1"/>
          </p:cNvSpPr>
          <p:nvPr>
            <p:ph type="body" idx="1"/>
          </p:nvPr>
        </p:nvSpPr>
        <p:spPr>
          <a:xfrm>
            <a:off x="1217140" y="1353103"/>
            <a:ext cx="6590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no"/>
              <a:t>Prioritér de 9 begrunnelsene for mer praktisk læring basert på </a:t>
            </a:r>
            <a:r>
              <a:rPr lang="no" u="sng"/>
              <a:t>det dere synes er viktigst.</a:t>
            </a:r>
            <a:r>
              <a:rPr lang="no"/>
              <a:t> </a:t>
            </a:r>
            <a:endParaRPr/>
          </a:p>
          <a:p>
            <a:pPr marL="0" lvl="0" indent="0" algn="l" rtl="0">
              <a:spcBef>
                <a:spcPts val="800"/>
              </a:spcBef>
              <a:spcAft>
                <a:spcPts val="0"/>
              </a:spcAft>
              <a:buNone/>
            </a:pPr>
            <a:endParaRPr/>
          </a:p>
          <a:p>
            <a:pPr marL="0" lvl="0" indent="0" algn="l" rtl="0">
              <a:spcBef>
                <a:spcPts val="800"/>
              </a:spcBef>
              <a:spcAft>
                <a:spcPts val="0"/>
              </a:spcAft>
              <a:buNone/>
            </a:pPr>
            <a:r>
              <a:rPr lang="no"/>
              <a:t>Plasser begrunnelsene i en diamant slik at den viktigste står øverst. </a:t>
            </a:r>
            <a:endParaRPr/>
          </a:p>
          <a:p>
            <a:pPr marL="0" lvl="0" indent="0" algn="l" rtl="0">
              <a:spcBef>
                <a:spcPts val="800"/>
              </a:spcBef>
              <a:spcAft>
                <a:spcPts val="0"/>
              </a:spcAft>
              <a:buNone/>
            </a:pPr>
            <a:r>
              <a:rPr lang="no"/>
              <a:t>Under den kommer to begrunnelser som er viktige. </a:t>
            </a:r>
            <a:endParaRPr/>
          </a:p>
          <a:p>
            <a:pPr marL="0" lvl="0" indent="0" algn="l" rtl="0">
              <a:spcBef>
                <a:spcPts val="800"/>
              </a:spcBef>
              <a:spcAft>
                <a:spcPts val="0"/>
              </a:spcAft>
              <a:buNone/>
            </a:pPr>
            <a:r>
              <a:rPr lang="no"/>
              <a:t>I midten står tre begrunnelser som er prioritert som middels viktige.</a:t>
            </a:r>
            <a:endParaRPr/>
          </a:p>
          <a:p>
            <a:pPr marL="0" lvl="0" indent="0" algn="l" rtl="0">
              <a:spcBef>
                <a:spcPts val="800"/>
              </a:spcBef>
              <a:spcAft>
                <a:spcPts val="0"/>
              </a:spcAft>
              <a:buNone/>
            </a:pPr>
            <a:r>
              <a:rPr lang="no"/>
              <a:t>Under disse står to begrunnelser som er mindre viktige.</a:t>
            </a:r>
            <a:endParaRPr/>
          </a:p>
          <a:p>
            <a:pPr marL="0" lvl="0" indent="0" algn="l" rtl="0">
              <a:spcBef>
                <a:spcPts val="800"/>
              </a:spcBef>
              <a:spcAft>
                <a:spcPts val="0"/>
              </a:spcAft>
              <a:buNone/>
            </a:pPr>
            <a:r>
              <a:rPr lang="no"/>
              <a:t>Og nederst kommer en begrunnelse som er vurdert som minst viktig. </a:t>
            </a:r>
            <a:endParaRPr/>
          </a:p>
        </p:txBody>
      </p:sp>
      <p:pic>
        <p:nvPicPr>
          <p:cNvPr id="1274" name="Google Shape;1274;p238"/>
          <p:cNvPicPr preferRelativeResize="0"/>
          <p:nvPr/>
        </p:nvPicPr>
        <p:blipFill rotWithShape="1">
          <a:blip r:embed="rId3">
            <a:alphaModFix/>
          </a:blip>
          <a:srcRect l="61475" r="3890" b="49660"/>
          <a:stretch/>
        </p:blipFill>
        <p:spPr>
          <a:xfrm>
            <a:off x="7062750" y="2174025"/>
            <a:ext cx="1930176" cy="16215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p239"/>
          <p:cNvSpPr txBox="1">
            <a:spLocks noGrp="1"/>
          </p:cNvSpPr>
          <p:nvPr>
            <p:ph type="title"/>
          </p:nvPr>
        </p:nvSpPr>
        <p:spPr>
          <a:xfrm>
            <a:off x="624915" y="439578"/>
            <a:ext cx="6590700" cy="664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no"/>
              <a:t>Begrunnelser for praktisk læring</a:t>
            </a:r>
            <a:endParaRPr/>
          </a:p>
        </p:txBody>
      </p:sp>
      <p:sp>
        <p:nvSpPr>
          <p:cNvPr id="1280" name="Google Shape;1280;p239"/>
          <p:cNvSpPr txBox="1">
            <a:spLocks noGrp="1"/>
          </p:cNvSpPr>
          <p:nvPr>
            <p:ph type="body" idx="1"/>
          </p:nvPr>
        </p:nvSpPr>
        <p:spPr>
          <a:xfrm>
            <a:off x="1217150" y="1353100"/>
            <a:ext cx="6590700" cy="3483300"/>
          </a:xfrm>
          <a:prstGeom prst="rect">
            <a:avLst/>
          </a:prstGeom>
        </p:spPr>
        <p:txBody>
          <a:bodyPr spcFirstLastPara="1" wrap="square" lIns="68575" tIns="34275" rIns="68575" bIns="34275" anchor="t" anchorCtr="0">
            <a:normAutofit lnSpcReduction="10000"/>
          </a:bodyPr>
          <a:lstStyle/>
          <a:p>
            <a:pPr marL="0" lvl="0" indent="0" algn="l" rtl="0">
              <a:spcBef>
                <a:spcPts val="800"/>
              </a:spcBef>
              <a:spcAft>
                <a:spcPts val="0"/>
              </a:spcAft>
              <a:buNone/>
            </a:pPr>
            <a:r>
              <a:rPr lang="no"/>
              <a:t>9 mulige begrunnelser for deres skole</a:t>
            </a:r>
            <a:endParaRPr/>
          </a:p>
          <a:p>
            <a:pPr marL="0" lvl="0" indent="0" algn="l" rtl="0">
              <a:spcBef>
                <a:spcPts val="800"/>
              </a:spcBef>
              <a:spcAft>
                <a:spcPts val="0"/>
              </a:spcAft>
              <a:buNone/>
            </a:pPr>
            <a:endParaRPr/>
          </a:p>
          <a:p>
            <a:pPr marL="457200" lvl="0" indent="-323850" algn="l" rtl="0">
              <a:lnSpc>
                <a:spcPct val="115000"/>
              </a:lnSpc>
              <a:spcBef>
                <a:spcPts val="800"/>
              </a:spcBef>
              <a:spcAft>
                <a:spcPts val="0"/>
              </a:spcAft>
              <a:buSzPts val="1500"/>
              <a:buChar char="•"/>
            </a:pPr>
            <a:r>
              <a:rPr lang="no"/>
              <a:t>Mestring (motivasjon)</a:t>
            </a:r>
            <a:endParaRPr/>
          </a:p>
          <a:p>
            <a:pPr marL="457200" lvl="0" indent="-323850" algn="l" rtl="0">
              <a:lnSpc>
                <a:spcPct val="115000"/>
              </a:lnSpc>
              <a:spcBef>
                <a:spcPts val="0"/>
              </a:spcBef>
              <a:spcAft>
                <a:spcPts val="0"/>
              </a:spcAft>
              <a:buSzPts val="1500"/>
              <a:buChar char="•"/>
            </a:pPr>
            <a:r>
              <a:rPr lang="no"/>
              <a:t>Mening - relevans</a:t>
            </a:r>
            <a:endParaRPr/>
          </a:p>
          <a:p>
            <a:pPr marL="457200" lvl="0" indent="-323850" algn="l" rtl="0">
              <a:lnSpc>
                <a:spcPct val="115000"/>
              </a:lnSpc>
              <a:spcBef>
                <a:spcPts val="0"/>
              </a:spcBef>
              <a:spcAft>
                <a:spcPts val="0"/>
              </a:spcAft>
              <a:buSzPts val="1500"/>
              <a:buChar char="•"/>
            </a:pPr>
            <a:r>
              <a:rPr lang="no"/>
              <a:t>Elevmedvirkning</a:t>
            </a:r>
            <a:endParaRPr/>
          </a:p>
          <a:p>
            <a:pPr marL="457200" lvl="0" indent="-323850" algn="l" rtl="0">
              <a:lnSpc>
                <a:spcPct val="115000"/>
              </a:lnSpc>
              <a:spcBef>
                <a:spcPts val="0"/>
              </a:spcBef>
              <a:spcAft>
                <a:spcPts val="0"/>
              </a:spcAft>
              <a:buSzPts val="1500"/>
              <a:buChar char="•"/>
            </a:pPr>
            <a:r>
              <a:rPr lang="no"/>
              <a:t>Variasjon: ulike arbeidsformer</a:t>
            </a:r>
            <a:endParaRPr/>
          </a:p>
          <a:p>
            <a:pPr marL="457200" lvl="0" indent="-323850" algn="l" rtl="0">
              <a:lnSpc>
                <a:spcPct val="115000"/>
              </a:lnSpc>
              <a:spcBef>
                <a:spcPts val="0"/>
              </a:spcBef>
              <a:spcAft>
                <a:spcPts val="0"/>
              </a:spcAft>
              <a:buSzPts val="1500"/>
              <a:buChar char="•"/>
            </a:pPr>
            <a:r>
              <a:rPr lang="no"/>
              <a:t>Mental velvære</a:t>
            </a:r>
            <a:endParaRPr/>
          </a:p>
          <a:p>
            <a:pPr marL="457200" lvl="0" indent="-323850" algn="l" rtl="0">
              <a:lnSpc>
                <a:spcPct val="115000"/>
              </a:lnSpc>
              <a:spcBef>
                <a:spcPts val="0"/>
              </a:spcBef>
              <a:spcAft>
                <a:spcPts val="0"/>
              </a:spcAft>
              <a:buSzPts val="1500"/>
              <a:buChar char="•"/>
            </a:pPr>
            <a:r>
              <a:rPr lang="no"/>
              <a:t>Pålegg fra politikere og/eller skolesjef</a:t>
            </a:r>
            <a:endParaRPr/>
          </a:p>
          <a:p>
            <a:pPr marL="457200" lvl="0" indent="-323850" algn="l" rtl="0">
              <a:lnSpc>
                <a:spcPct val="115000"/>
              </a:lnSpc>
              <a:spcBef>
                <a:spcPts val="0"/>
              </a:spcBef>
              <a:spcAft>
                <a:spcPts val="0"/>
              </a:spcAft>
              <a:buSzPts val="1500"/>
              <a:buChar char="•"/>
            </a:pPr>
            <a:r>
              <a:rPr lang="no"/>
              <a:t>Læringsutbytte/dybdelæring: dypere forståelse</a:t>
            </a:r>
            <a:endParaRPr/>
          </a:p>
          <a:p>
            <a:pPr marL="457200" lvl="0" indent="-323850" algn="l" rtl="0">
              <a:lnSpc>
                <a:spcPct val="115000"/>
              </a:lnSpc>
              <a:spcBef>
                <a:spcPts val="0"/>
              </a:spcBef>
              <a:spcAft>
                <a:spcPts val="0"/>
              </a:spcAft>
              <a:buSzPts val="1500"/>
              <a:buChar char="•"/>
            </a:pPr>
            <a:r>
              <a:rPr lang="no"/>
              <a:t>Praktiske aktiviteter (i seg selv)</a:t>
            </a:r>
            <a:endParaRPr/>
          </a:p>
          <a:p>
            <a:pPr marL="457200" lvl="0" indent="-323850" algn="l" rtl="0">
              <a:lnSpc>
                <a:spcPct val="115000"/>
              </a:lnSpc>
              <a:spcBef>
                <a:spcPts val="0"/>
              </a:spcBef>
              <a:spcAft>
                <a:spcPts val="0"/>
              </a:spcAft>
              <a:buSzPts val="1500"/>
              <a:buChar char="•"/>
            </a:pPr>
            <a:r>
              <a:rPr lang="no"/>
              <a:t>Fysisk helse</a:t>
            </a:r>
            <a:endParaRPr/>
          </a:p>
          <a:p>
            <a:pPr marL="0" lvl="0" indent="0" algn="l" rtl="0">
              <a:lnSpc>
                <a:spcPct val="115000"/>
              </a:lnSpc>
              <a:spcBef>
                <a:spcPts val="800"/>
              </a:spcBef>
              <a:spcAft>
                <a:spcPts val="0"/>
              </a:spcAft>
              <a:buNone/>
            </a:pPr>
            <a:endParaRPr sz="1000"/>
          </a:p>
          <a:p>
            <a:pPr marL="0" lvl="0" indent="0" algn="l" rtl="0">
              <a:lnSpc>
                <a:spcPct val="115000"/>
              </a:lnSpc>
              <a:spcBef>
                <a:spcPts val="800"/>
              </a:spcBef>
              <a:spcAft>
                <a:spcPts val="0"/>
              </a:spcAft>
              <a:buNone/>
            </a:pPr>
            <a:r>
              <a:rPr lang="no" sz="1000"/>
              <a:t>UiO, FIKS</a:t>
            </a:r>
            <a:endParaRPr sz="1000"/>
          </a:p>
        </p:txBody>
      </p:sp>
      <p:sp>
        <p:nvSpPr>
          <p:cNvPr id="2" name="TekstSylinder 1">
            <a:extLst>
              <a:ext uri="{FF2B5EF4-FFF2-40B4-BE49-F238E27FC236}">
                <a16:creationId xmlns:a16="http://schemas.microsoft.com/office/drawing/2014/main" id="{42E7321D-1362-DEBE-0266-BF3E8CAA4E22}"/>
              </a:ext>
            </a:extLst>
          </p:cNvPr>
          <p:cNvSpPr txBox="1"/>
          <p:nvPr/>
        </p:nvSpPr>
        <p:spPr>
          <a:xfrm>
            <a:off x="6909899" y="2271668"/>
            <a:ext cx="1245561" cy="600164"/>
          </a:xfrm>
          <a:prstGeom prst="rect">
            <a:avLst/>
          </a:prstGeom>
          <a:noFill/>
        </p:spPr>
        <p:txBody>
          <a:bodyPr wrap="square" rtlCol="0">
            <a:spAutoFit/>
          </a:bodyPr>
          <a:lstStyle/>
          <a:p>
            <a:r>
              <a:rPr lang="nb-NO" sz="1100" i="1" dirty="0">
                <a:solidFill>
                  <a:srgbClr val="FF0000"/>
                </a:solidFill>
              </a:rPr>
              <a:t>Bilde fjernet på grunn av opphavsrett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p240"/>
          <p:cNvSpPr txBox="1">
            <a:spLocks noGrp="1"/>
          </p:cNvSpPr>
          <p:nvPr>
            <p:ph type="title"/>
          </p:nvPr>
        </p:nvSpPr>
        <p:spPr>
          <a:xfrm>
            <a:off x="1457319" y="2657635"/>
            <a:ext cx="55353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no"/>
              <a:t>10 min pause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1" name="Google Shape;1291;p241"/>
          <p:cNvSpPr txBox="1">
            <a:spLocks noGrp="1"/>
          </p:cNvSpPr>
          <p:nvPr>
            <p:ph type="body" idx="1"/>
          </p:nvPr>
        </p:nvSpPr>
        <p:spPr>
          <a:xfrm>
            <a:off x="1217140" y="1353103"/>
            <a:ext cx="6590700" cy="3263400"/>
          </a:xfrm>
          <a:prstGeom prst="rect">
            <a:avLst/>
          </a:prstGeom>
        </p:spPr>
        <p:txBody>
          <a:bodyPr spcFirstLastPara="1" wrap="square" lIns="68575" tIns="34275" rIns="68575" bIns="34275" anchor="t" anchorCtr="0">
            <a:normAutofit lnSpcReduction="10000"/>
          </a:bodyPr>
          <a:lstStyle/>
          <a:p>
            <a:pPr marL="0" lvl="0" indent="0" algn="l" rtl="0">
              <a:spcBef>
                <a:spcPts val="800"/>
              </a:spcBef>
              <a:spcAft>
                <a:spcPts val="0"/>
              </a:spcAft>
              <a:buNone/>
            </a:pPr>
            <a:r>
              <a:rPr lang="no" sz="1700" u="sng"/>
              <a:t>Ra ungdomsskole</a:t>
            </a:r>
            <a:endParaRPr sz="1700" u="sng"/>
          </a:p>
          <a:p>
            <a:pPr marL="0" lvl="0" indent="0" algn="l" rtl="0">
              <a:spcBef>
                <a:spcPts val="800"/>
              </a:spcBef>
              <a:spcAft>
                <a:spcPts val="0"/>
              </a:spcAft>
              <a:buNone/>
            </a:pPr>
            <a:r>
              <a:rPr lang="no" sz="1700"/>
              <a:t>Gått fra å være en egen base/klasse hvor elev/foresatte søkte plass, til en praktisk avdeling med tildelte ressurser/ansatte som er tilgjengelig for hele skolen i løpet av året.</a:t>
            </a:r>
            <a:endParaRPr sz="1700"/>
          </a:p>
          <a:p>
            <a:pPr marL="0" lvl="0" indent="0" algn="l" rtl="0">
              <a:spcBef>
                <a:spcPts val="800"/>
              </a:spcBef>
              <a:spcAft>
                <a:spcPts val="0"/>
              </a:spcAft>
              <a:buNone/>
            </a:pPr>
            <a:endParaRPr sz="1700"/>
          </a:p>
          <a:p>
            <a:pPr marL="457200" lvl="0" indent="-336550" algn="l" rtl="0">
              <a:spcBef>
                <a:spcPts val="800"/>
              </a:spcBef>
              <a:spcAft>
                <a:spcPts val="0"/>
              </a:spcAft>
              <a:buSzPts val="1700"/>
              <a:buChar char="•"/>
            </a:pPr>
            <a:r>
              <a:rPr lang="no" sz="1700"/>
              <a:t>Periodiserte årsplaner</a:t>
            </a:r>
            <a:endParaRPr sz="1700"/>
          </a:p>
          <a:p>
            <a:pPr marL="457200" lvl="0" indent="-336550" algn="l" rtl="0">
              <a:spcBef>
                <a:spcPts val="0"/>
              </a:spcBef>
              <a:spcAft>
                <a:spcPts val="0"/>
              </a:spcAft>
              <a:buSzPts val="1700"/>
              <a:buChar char="•"/>
            </a:pPr>
            <a:r>
              <a:rPr lang="no" sz="1700"/>
              <a:t>Prosjekter på tvers av fag og </a:t>
            </a:r>
            <a:r>
              <a:rPr lang="no" sz="1700" u="sng"/>
              <a:t>timeplan </a:t>
            </a:r>
            <a:r>
              <a:rPr lang="no" sz="1700"/>
              <a:t>fire ganger i året (6 uker) </a:t>
            </a:r>
            <a:endParaRPr sz="1700"/>
          </a:p>
          <a:p>
            <a:pPr marL="457200" lvl="0" indent="-336550" algn="l" rtl="0">
              <a:spcBef>
                <a:spcPts val="0"/>
              </a:spcBef>
              <a:spcAft>
                <a:spcPts val="0"/>
              </a:spcAft>
              <a:buSzPts val="1700"/>
              <a:buChar char="•"/>
            </a:pPr>
            <a:r>
              <a:rPr lang="no" sz="1700"/>
              <a:t>Praktisk avdeling tilgjengeliggjøres for hvert trinn i ulike perioder, inkludert ressursene som følger med. </a:t>
            </a:r>
            <a:endParaRPr sz="1700"/>
          </a:p>
          <a:p>
            <a:pPr marL="457200" lvl="0" indent="-336550" algn="l" rtl="0">
              <a:spcBef>
                <a:spcPts val="0"/>
              </a:spcBef>
              <a:spcAft>
                <a:spcPts val="0"/>
              </a:spcAft>
              <a:buSzPts val="1700"/>
              <a:buChar char="•"/>
            </a:pPr>
            <a:r>
              <a:rPr lang="no" sz="1700"/>
              <a:t>Noen elever har behov for å følge et mer praktisk spor hele året. </a:t>
            </a:r>
            <a:endParaRPr sz="1700"/>
          </a:p>
          <a:p>
            <a:pPr marL="914400" lvl="1" indent="-330200" algn="l" rtl="0">
              <a:spcBef>
                <a:spcPts val="0"/>
              </a:spcBef>
              <a:spcAft>
                <a:spcPts val="0"/>
              </a:spcAft>
              <a:buSzPts val="1600"/>
              <a:buChar char="•"/>
            </a:pPr>
            <a:r>
              <a:rPr lang="no" sz="1600"/>
              <a:t>Tilbud eller relasjon? </a:t>
            </a:r>
            <a:endParaRPr sz="1600"/>
          </a:p>
        </p:txBody>
      </p:sp>
      <p:sp>
        <p:nvSpPr>
          <p:cNvPr id="1292" name="Google Shape;1292;p241"/>
          <p:cNvSpPr txBox="1">
            <a:spLocks noGrp="1"/>
          </p:cNvSpPr>
          <p:nvPr>
            <p:ph type="title"/>
          </p:nvPr>
        </p:nvSpPr>
        <p:spPr>
          <a:xfrm>
            <a:off x="1217140" y="582153"/>
            <a:ext cx="6590700" cy="6645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no"/>
              <a:t>Hvordan er tilbudet rigget der vi lykkes best?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pic>
        <p:nvPicPr>
          <p:cNvPr id="1177" name="Google Shape;1177;p224"/>
          <p:cNvPicPr preferRelativeResize="0"/>
          <p:nvPr/>
        </p:nvPicPr>
        <p:blipFill rotWithShape="1">
          <a:blip r:embed="rId3">
            <a:alphaModFix/>
          </a:blip>
          <a:srcRect/>
          <a:stretch/>
        </p:blipFill>
        <p:spPr>
          <a:xfrm>
            <a:off x="0" y="0"/>
            <a:ext cx="9144003" cy="5029201"/>
          </a:xfrm>
          <a:prstGeom prst="rect">
            <a:avLst/>
          </a:prstGeom>
          <a:noFill/>
          <a:ln>
            <a:noFill/>
          </a:ln>
        </p:spPr>
      </p:pic>
      <p:pic>
        <p:nvPicPr>
          <p:cNvPr id="1178" name="Google Shape;1178;p224" descr="IMG_8168.jpeg"/>
          <p:cNvPicPr preferRelativeResize="0"/>
          <p:nvPr/>
        </p:nvPicPr>
        <p:blipFill rotWithShape="1">
          <a:blip r:embed="rId4">
            <a:alphaModFix/>
          </a:blip>
          <a:srcRect/>
          <a:stretch/>
        </p:blipFill>
        <p:spPr>
          <a:xfrm>
            <a:off x="3820012" y="3402310"/>
            <a:ext cx="1503988" cy="404073"/>
          </a:xfrm>
          <a:prstGeom prst="rect">
            <a:avLst/>
          </a:prstGeom>
          <a:noFill/>
          <a:ln w="7150" cap="flat" cmpd="sng">
            <a:solidFill>
              <a:srgbClr val="000000"/>
            </a:solidFill>
            <a:prstDash val="solid"/>
            <a:miter lim="400000"/>
            <a:headEnd type="none" w="sm" len="sm"/>
            <a:tailEnd type="none" w="sm" len="sm"/>
          </a:ln>
        </p:spPr>
      </p:pic>
      <p:pic>
        <p:nvPicPr>
          <p:cNvPr id="1179" name="Google Shape;1179;p224"/>
          <p:cNvPicPr preferRelativeResize="0"/>
          <p:nvPr/>
        </p:nvPicPr>
        <p:blipFill rotWithShape="1">
          <a:blip r:embed="rId5">
            <a:alphaModFix/>
          </a:blip>
          <a:srcRect/>
          <a:stretch/>
        </p:blipFill>
        <p:spPr>
          <a:xfrm>
            <a:off x="4199321" y="2324325"/>
            <a:ext cx="745347" cy="699544"/>
          </a:xfrm>
          <a:prstGeom prst="rect">
            <a:avLst/>
          </a:prstGeom>
          <a:noFill/>
          <a:ln>
            <a:noFill/>
          </a:ln>
        </p:spPr>
      </p:pic>
      <p:pic>
        <p:nvPicPr>
          <p:cNvPr id="1180" name="Google Shape;1180;p224" descr="IMG_8167.jpeg"/>
          <p:cNvPicPr preferRelativeResize="0"/>
          <p:nvPr/>
        </p:nvPicPr>
        <p:blipFill rotWithShape="1">
          <a:blip r:embed="rId6">
            <a:alphaModFix/>
          </a:blip>
          <a:srcRect/>
          <a:stretch/>
        </p:blipFill>
        <p:spPr>
          <a:xfrm>
            <a:off x="3831047" y="1536879"/>
            <a:ext cx="1481925" cy="408994"/>
          </a:xfrm>
          <a:prstGeom prst="rect">
            <a:avLst/>
          </a:prstGeom>
          <a:noFill/>
          <a:ln w="7150" cap="flat" cmpd="sng">
            <a:solidFill>
              <a:srgbClr val="000000"/>
            </a:solidFill>
            <a:prstDash val="solid"/>
            <a:miter lim="400000"/>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Google Shape;1297;p242"/>
          <p:cNvSpPr txBox="1">
            <a:spLocks noGrp="1"/>
          </p:cNvSpPr>
          <p:nvPr>
            <p:ph type="title"/>
          </p:nvPr>
        </p:nvSpPr>
        <p:spPr>
          <a:xfrm>
            <a:off x="4712425" y="1750475"/>
            <a:ext cx="4059300" cy="6645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endParaRPr/>
          </a:p>
          <a:p>
            <a:pPr marL="0" lvl="0" indent="0" algn="l" rtl="0">
              <a:lnSpc>
                <a:spcPct val="100000"/>
              </a:lnSpc>
              <a:spcBef>
                <a:spcPts val="0"/>
              </a:spcBef>
              <a:spcAft>
                <a:spcPts val="0"/>
              </a:spcAft>
              <a:buClr>
                <a:schemeClr val="dk1"/>
              </a:buClr>
              <a:buSzPts val="2400"/>
              <a:buFont typeface="Arial"/>
              <a:buNone/>
            </a:pPr>
            <a:r>
              <a:rPr lang="no" sz="2000"/>
              <a:t>ORGANISERING OG STRUKTUR</a:t>
            </a:r>
            <a:endParaRPr sz="2000"/>
          </a:p>
        </p:txBody>
      </p:sp>
      <p:sp>
        <p:nvSpPr>
          <p:cNvPr id="1298" name="Google Shape;1298;p242"/>
          <p:cNvSpPr txBox="1">
            <a:spLocks noGrp="1"/>
          </p:cNvSpPr>
          <p:nvPr>
            <p:ph type="body" idx="1"/>
          </p:nvPr>
        </p:nvSpPr>
        <p:spPr>
          <a:xfrm>
            <a:off x="4494246" y="2502396"/>
            <a:ext cx="3869400" cy="1908600"/>
          </a:xfrm>
          <a:prstGeom prst="rect">
            <a:avLst/>
          </a:prstGeom>
          <a:noFill/>
          <a:ln>
            <a:noFill/>
          </a:ln>
        </p:spPr>
        <p:txBody>
          <a:bodyPr spcFirstLastPara="1" wrap="square" lIns="91425" tIns="91425" rIns="91425" bIns="91425" anchor="t" anchorCtr="0">
            <a:spAutoFit/>
          </a:bodyPr>
          <a:lstStyle/>
          <a:p>
            <a:pPr marL="457200" lvl="0" indent="-317500" algn="l" rtl="0">
              <a:lnSpc>
                <a:spcPct val="100000"/>
              </a:lnSpc>
              <a:spcBef>
                <a:spcPts val="0"/>
              </a:spcBef>
              <a:spcAft>
                <a:spcPts val="0"/>
              </a:spcAft>
              <a:buSzPts val="1400"/>
              <a:buChar char="●"/>
            </a:pPr>
            <a:r>
              <a:rPr lang="no" sz="1400"/>
              <a:t>Ledelsen består av rektor og 3 “teamledere”</a:t>
            </a:r>
            <a:endParaRPr sz="1400"/>
          </a:p>
          <a:p>
            <a:pPr marL="457200" lvl="0" indent="-317500" algn="l" rtl="0">
              <a:lnSpc>
                <a:spcPct val="100000"/>
              </a:lnSpc>
              <a:spcBef>
                <a:spcPts val="0"/>
              </a:spcBef>
              <a:spcAft>
                <a:spcPts val="0"/>
              </a:spcAft>
              <a:buSzPts val="1400"/>
              <a:buChar char="●"/>
            </a:pPr>
            <a:r>
              <a:rPr lang="no" sz="1400"/>
              <a:t>Hver teamleder har sin arbeidsplass sammen med pedagoger og annet personale på basen</a:t>
            </a:r>
            <a:endParaRPr sz="1400"/>
          </a:p>
          <a:p>
            <a:pPr marL="457200" lvl="0" indent="-317500" algn="l" rtl="0">
              <a:lnSpc>
                <a:spcPct val="100000"/>
              </a:lnSpc>
              <a:spcBef>
                <a:spcPts val="0"/>
              </a:spcBef>
              <a:spcAft>
                <a:spcPts val="0"/>
              </a:spcAft>
              <a:buSzPts val="1400"/>
              <a:buChar char="●"/>
            </a:pPr>
            <a:r>
              <a:rPr lang="no" sz="1400"/>
              <a:t>Året er delt i 4 perioder, hvor hver periode har et tverrfaglig tema og som regel et større prosjekt</a:t>
            </a:r>
            <a:endParaRPr/>
          </a:p>
        </p:txBody>
      </p:sp>
      <p:pic>
        <p:nvPicPr>
          <p:cNvPr id="1299" name="Google Shape;1299;p242"/>
          <p:cNvPicPr preferRelativeResize="0"/>
          <p:nvPr/>
        </p:nvPicPr>
        <p:blipFill rotWithShape="1">
          <a:blip r:embed="rId3">
            <a:alphaModFix/>
          </a:blip>
          <a:srcRect l="14392" r="14399"/>
          <a:stretch/>
        </p:blipFill>
        <p:spPr>
          <a:xfrm>
            <a:off x="1217150" y="1246650"/>
            <a:ext cx="3087300" cy="3256800"/>
          </a:xfrm>
          <a:prstGeom prst="flowChartDelay">
            <a:avLst/>
          </a:prstGeom>
          <a:noFill/>
          <a:ln>
            <a:noFill/>
          </a:ln>
        </p:spPr>
      </p:pic>
      <p:sp>
        <p:nvSpPr>
          <p:cNvPr id="1300" name="Google Shape;1300;p242"/>
          <p:cNvSpPr txBox="1"/>
          <p:nvPr/>
        </p:nvSpPr>
        <p:spPr>
          <a:xfrm>
            <a:off x="1144450" y="400200"/>
            <a:ext cx="4431300" cy="64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o" sz="3000" b="1">
                <a:solidFill>
                  <a:schemeClr val="dk2"/>
                </a:solidFill>
              </a:rPr>
              <a:t>Ra ungdomsskole</a:t>
            </a:r>
            <a:endParaRPr sz="3000" b="1">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p243"/>
          <p:cNvSpPr txBox="1">
            <a:spLocks noGrp="1"/>
          </p:cNvSpPr>
          <p:nvPr>
            <p:ph type="title"/>
          </p:nvPr>
        </p:nvSpPr>
        <p:spPr>
          <a:xfrm>
            <a:off x="464376" y="332084"/>
            <a:ext cx="7351500" cy="691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no"/>
              <a:t>PEDAGOGISK PRAKSIS</a:t>
            </a:r>
            <a:endParaRPr>
              <a:solidFill>
                <a:schemeClr val="accent1"/>
              </a:solidFill>
            </a:endParaRPr>
          </a:p>
        </p:txBody>
      </p:sp>
      <p:sp>
        <p:nvSpPr>
          <p:cNvPr id="1306" name="Google Shape;1306;p243"/>
          <p:cNvSpPr txBox="1">
            <a:spLocks noGrp="1"/>
          </p:cNvSpPr>
          <p:nvPr>
            <p:ph type="body" idx="4294967295"/>
          </p:nvPr>
        </p:nvSpPr>
        <p:spPr>
          <a:xfrm>
            <a:off x="311700" y="1152475"/>
            <a:ext cx="4919100" cy="3416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no">
                <a:solidFill>
                  <a:schemeClr val="dk1"/>
                </a:solidFill>
              </a:rPr>
              <a:t>Vi har en sterk kultur for å drive pedagogisk utviklingsarbeid. </a:t>
            </a:r>
            <a:endParaRPr>
              <a:solidFill>
                <a:schemeClr val="dk1"/>
              </a:solidFill>
            </a:endParaRPr>
          </a:p>
          <a:p>
            <a:pPr marL="0" lvl="0" indent="0" algn="l" rtl="0">
              <a:lnSpc>
                <a:spcPct val="100000"/>
              </a:lnSpc>
              <a:spcBef>
                <a:spcPts val="0"/>
              </a:spcBef>
              <a:spcAft>
                <a:spcPts val="0"/>
              </a:spcAft>
              <a:buSzPts val="1400"/>
              <a:buNone/>
            </a:pPr>
            <a:endParaRPr>
              <a:solidFill>
                <a:schemeClr val="dk1"/>
              </a:solidFill>
            </a:endParaRPr>
          </a:p>
          <a:p>
            <a:pPr marL="0" lvl="0" indent="0" algn="l" rtl="0">
              <a:lnSpc>
                <a:spcPct val="100000"/>
              </a:lnSpc>
              <a:spcBef>
                <a:spcPts val="0"/>
              </a:spcBef>
              <a:spcAft>
                <a:spcPts val="0"/>
              </a:spcAft>
              <a:buSzPts val="1400"/>
              <a:buNone/>
            </a:pPr>
            <a:r>
              <a:rPr lang="no">
                <a:solidFill>
                  <a:schemeClr val="dk1"/>
                </a:solidFill>
              </a:rPr>
              <a:t>Vårt fokus er:</a:t>
            </a:r>
            <a:endParaRPr>
              <a:solidFill>
                <a:schemeClr val="dk1"/>
              </a:solidFill>
            </a:endParaRPr>
          </a:p>
          <a:p>
            <a:pPr marL="457200" lvl="0" indent="-317500" algn="l" rtl="0">
              <a:lnSpc>
                <a:spcPct val="100000"/>
              </a:lnSpc>
              <a:spcBef>
                <a:spcPts val="1600"/>
              </a:spcBef>
              <a:spcAft>
                <a:spcPts val="0"/>
              </a:spcAft>
              <a:buClr>
                <a:schemeClr val="dk1"/>
              </a:buClr>
              <a:buSzPts val="1400"/>
              <a:buChar char="●"/>
            </a:pPr>
            <a:r>
              <a:rPr lang="no">
                <a:solidFill>
                  <a:schemeClr val="dk1"/>
                </a:solidFill>
              </a:rPr>
              <a:t>Tverrfaglig undervisning</a:t>
            </a:r>
            <a:endParaRPr>
              <a:solidFill>
                <a:schemeClr val="dk1"/>
              </a:solidFill>
            </a:endParaRPr>
          </a:p>
          <a:p>
            <a:pPr marL="457200" lvl="0" indent="-317500" algn="l" rtl="0">
              <a:lnSpc>
                <a:spcPct val="100000"/>
              </a:lnSpc>
              <a:spcBef>
                <a:spcPts val="0"/>
              </a:spcBef>
              <a:spcAft>
                <a:spcPts val="0"/>
              </a:spcAft>
              <a:buClr>
                <a:schemeClr val="dk1"/>
              </a:buClr>
              <a:buSzPts val="1400"/>
              <a:buChar char="●"/>
            </a:pPr>
            <a:r>
              <a:rPr lang="no">
                <a:solidFill>
                  <a:schemeClr val="dk1"/>
                </a:solidFill>
              </a:rPr>
              <a:t>Variasjon i metoder</a:t>
            </a:r>
            <a:endParaRPr>
              <a:solidFill>
                <a:schemeClr val="dk1"/>
              </a:solidFill>
            </a:endParaRPr>
          </a:p>
          <a:p>
            <a:pPr marL="457200" lvl="0" indent="-317500" algn="l" rtl="0">
              <a:lnSpc>
                <a:spcPct val="100000"/>
              </a:lnSpc>
              <a:spcBef>
                <a:spcPts val="0"/>
              </a:spcBef>
              <a:spcAft>
                <a:spcPts val="0"/>
              </a:spcAft>
              <a:buClr>
                <a:schemeClr val="dk1"/>
              </a:buClr>
              <a:buSzPts val="1400"/>
              <a:buChar char="●"/>
            </a:pPr>
            <a:r>
              <a:rPr lang="no">
                <a:solidFill>
                  <a:schemeClr val="dk1"/>
                </a:solidFill>
              </a:rPr>
              <a:t>Utforskende læring</a:t>
            </a:r>
            <a:endParaRPr>
              <a:solidFill>
                <a:schemeClr val="dk1"/>
              </a:solidFill>
            </a:endParaRPr>
          </a:p>
          <a:p>
            <a:pPr marL="457200" lvl="0" indent="-317500" algn="l" rtl="0">
              <a:lnSpc>
                <a:spcPct val="100000"/>
              </a:lnSpc>
              <a:spcBef>
                <a:spcPts val="0"/>
              </a:spcBef>
              <a:spcAft>
                <a:spcPts val="0"/>
              </a:spcAft>
              <a:buClr>
                <a:schemeClr val="dk1"/>
              </a:buClr>
              <a:buSzPts val="1400"/>
              <a:buChar char="●"/>
            </a:pPr>
            <a:r>
              <a:rPr lang="no">
                <a:solidFill>
                  <a:schemeClr val="dk1"/>
                </a:solidFill>
              </a:rPr>
              <a:t>Elevsamarbeid (DI)</a:t>
            </a:r>
            <a:endParaRPr>
              <a:solidFill>
                <a:schemeClr val="dk1"/>
              </a:solidFill>
            </a:endParaRPr>
          </a:p>
          <a:p>
            <a:pPr marL="457200" lvl="0" indent="-317500" algn="l" rtl="0">
              <a:lnSpc>
                <a:spcPct val="100000"/>
              </a:lnSpc>
              <a:spcBef>
                <a:spcPts val="0"/>
              </a:spcBef>
              <a:spcAft>
                <a:spcPts val="0"/>
              </a:spcAft>
              <a:buClr>
                <a:schemeClr val="dk1"/>
              </a:buClr>
              <a:buSzPts val="1400"/>
              <a:buChar char="●"/>
            </a:pPr>
            <a:r>
              <a:rPr lang="no">
                <a:solidFill>
                  <a:schemeClr val="dk1"/>
                </a:solidFill>
              </a:rPr>
              <a:t>Elevmedvirkning</a:t>
            </a:r>
            <a:endParaRPr>
              <a:solidFill>
                <a:schemeClr val="dk1"/>
              </a:solidFill>
            </a:endParaRPr>
          </a:p>
          <a:p>
            <a:pPr marL="457200" lvl="0" indent="-317500" algn="l" rtl="0">
              <a:lnSpc>
                <a:spcPct val="100000"/>
              </a:lnSpc>
              <a:spcBef>
                <a:spcPts val="0"/>
              </a:spcBef>
              <a:spcAft>
                <a:spcPts val="0"/>
              </a:spcAft>
              <a:buClr>
                <a:schemeClr val="dk1"/>
              </a:buClr>
              <a:buSzPts val="1400"/>
              <a:buChar char="●"/>
            </a:pPr>
            <a:r>
              <a:rPr lang="no">
                <a:solidFill>
                  <a:schemeClr val="dk1"/>
                </a:solidFill>
              </a:rPr>
              <a:t>Praktisk undervisning </a:t>
            </a:r>
            <a:endParaRPr>
              <a:solidFill>
                <a:schemeClr val="dk1"/>
              </a:solidFill>
            </a:endParaRPr>
          </a:p>
          <a:p>
            <a:pPr marL="457200" lvl="0" indent="-317500" algn="l" rtl="0">
              <a:lnSpc>
                <a:spcPct val="100000"/>
              </a:lnSpc>
              <a:spcBef>
                <a:spcPts val="0"/>
              </a:spcBef>
              <a:spcAft>
                <a:spcPts val="0"/>
              </a:spcAft>
              <a:buClr>
                <a:schemeClr val="dk1"/>
              </a:buClr>
              <a:buSzPts val="1400"/>
              <a:buChar char="●"/>
            </a:pPr>
            <a:r>
              <a:rPr lang="no">
                <a:solidFill>
                  <a:schemeClr val="dk1"/>
                </a:solidFill>
              </a:rPr>
              <a:t>Relevans</a:t>
            </a:r>
            <a:endParaRPr>
              <a:solidFill>
                <a:schemeClr val="dk1"/>
              </a:solidFill>
            </a:endParaRPr>
          </a:p>
          <a:p>
            <a:pPr marL="457200" lvl="0" indent="0" algn="l" rtl="0">
              <a:lnSpc>
                <a:spcPct val="100000"/>
              </a:lnSpc>
              <a:spcBef>
                <a:spcPts val="1600"/>
              </a:spcBef>
              <a:spcAft>
                <a:spcPts val="0"/>
              </a:spcAft>
              <a:buSzPts val="1400"/>
              <a:buNone/>
            </a:pPr>
            <a:endParaRPr/>
          </a:p>
          <a:p>
            <a:pPr marL="457200" lvl="0" indent="0" algn="l" rtl="0">
              <a:lnSpc>
                <a:spcPct val="100000"/>
              </a:lnSpc>
              <a:spcBef>
                <a:spcPts val="1600"/>
              </a:spcBef>
              <a:spcAft>
                <a:spcPts val="0"/>
              </a:spcAft>
              <a:buSzPts val="1400"/>
              <a:buNone/>
            </a:pPr>
            <a:endParaRPr/>
          </a:p>
          <a:p>
            <a:pPr marL="0" lvl="0" indent="0" algn="l" rtl="0">
              <a:lnSpc>
                <a:spcPct val="100000"/>
              </a:lnSpc>
              <a:spcBef>
                <a:spcPts val="1600"/>
              </a:spcBef>
              <a:spcAft>
                <a:spcPts val="1600"/>
              </a:spcAft>
              <a:buSzPts val="1400"/>
              <a:buNone/>
            </a:pPr>
            <a:endParaRPr/>
          </a:p>
        </p:txBody>
      </p:sp>
      <p:pic>
        <p:nvPicPr>
          <p:cNvPr id="1307" name="Google Shape;1307;p243"/>
          <p:cNvPicPr preferRelativeResize="0"/>
          <p:nvPr/>
        </p:nvPicPr>
        <p:blipFill rotWithShape="1">
          <a:blip r:embed="rId3">
            <a:alphaModFix/>
          </a:blip>
          <a:srcRect/>
          <a:stretch/>
        </p:blipFill>
        <p:spPr>
          <a:xfrm>
            <a:off x="4205500" y="1519000"/>
            <a:ext cx="4698300" cy="3351300"/>
          </a:xfrm>
          <a:prstGeom prst="arc">
            <a:avLst>
              <a:gd name="adj1" fmla="val 5084045"/>
              <a:gd name="adj2" fmla="val 5075024"/>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0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0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0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0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0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0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0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0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0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06">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0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sp>
        <p:nvSpPr>
          <p:cNvPr id="1312" name="Google Shape;1312;p244"/>
          <p:cNvSpPr txBox="1">
            <a:spLocks noGrp="1"/>
          </p:cNvSpPr>
          <p:nvPr>
            <p:ph type="title"/>
          </p:nvPr>
        </p:nvSpPr>
        <p:spPr>
          <a:xfrm>
            <a:off x="474675" y="205975"/>
            <a:ext cx="8079900" cy="8574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9048"/>
              <a:buNone/>
            </a:pPr>
            <a:r>
              <a:rPr lang="no" b="1"/>
              <a:t>HVA SKAL TIL FOR Å LYKKES MED UTVIKLING?</a:t>
            </a:r>
            <a:endParaRPr b="1"/>
          </a:p>
        </p:txBody>
      </p:sp>
      <p:sp>
        <p:nvSpPr>
          <p:cNvPr id="1313" name="Google Shape;1313;p244"/>
          <p:cNvSpPr txBox="1">
            <a:spLocks noGrp="1"/>
          </p:cNvSpPr>
          <p:nvPr>
            <p:ph type="body" idx="1"/>
          </p:nvPr>
        </p:nvSpPr>
        <p:spPr>
          <a:xfrm>
            <a:off x="717816" y="1200151"/>
            <a:ext cx="7968900" cy="30819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300"/>
              <a:buNone/>
            </a:pPr>
            <a:endParaRPr/>
          </a:p>
          <a:p>
            <a:pPr marL="0" lvl="0" indent="0" algn="l" rtl="0">
              <a:lnSpc>
                <a:spcPct val="115000"/>
              </a:lnSpc>
              <a:spcBef>
                <a:spcPts val="0"/>
              </a:spcBef>
              <a:spcAft>
                <a:spcPts val="0"/>
              </a:spcAft>
              <a:buSzPts val="1300"/>
              <a:buNone/>
            </a:pPr>
            <a:endParaRPr/>
          </a:p>
          <a:p>
            <a:pPr marL="0" lvl="0" indent="0" algn="ctr" rtl="0">
              <a:lnSpc>
                <a:spcPct val="115000"/>
              </a:lnSpc>
              <a:spcBef>
                <a:spcPts val="0"/>
              </a:spcBef>
              <a:spcAft>
                <a:spcPts val="0"/>
              </a:spcAft>
              <a:buSzPts val="1300"/>
              <a:buNone/>
            </a:pPr>
            <a:endParaRPr/>
          </a:p>
          <a:p>
            <a:pPr marL="0" lvl="0" indent="0" algn="ctr" rtl="0">
              <a:lnSpc>
                <a:spcPct val="115000"/>
              </a:lnSpc>
              <a:spcBef>
                <a:spcPts val="0"/>
              </a:spcBef>
              <a:spcAft>
                <a:spcPts val="0"/>
              </a:spcAft>
              <a:buSzPts val="1300"/>
              <a:buNone/>
            </a:pPr>
            <a:endParaRPr/>
          </a:p>
          <a:p>
            <a:pPr marL="0" lvl="0" indent="0" algn="ctr" rtl="0">
              <a:lnSpc>
                <a:spcPct val="115000"/>
              </a:lnSpc>
              <a:spcBef>
                <a:spcPts val="0"/>
              </a:spcBef>
              <a:spcAft>
                <a:spcPts val="0"/>
              </a:spcAft>
              <a:buSzPts val="1300"/>
              <a:buNone/>
            </a:pPr>
            <a:endParaRPr/>
          </a:p>
          <a:p>
            <a:pPr marL="0" lvl="0" indent="0" algn="ctr" rtl="0">
              <a:lnSpc>
                <a:spcPct val="115000"/>
              </a:lnSpc>
              <a:spcBef>
                <a:spcPts val="0"/>
              </a:spcBef>
              <a:spcAft>
                <a:spcPts val="0"/>
              </a:spcAft>
              <a:buSzPts val="1300"/>
              <a:buNone/>
            </a:pPr>
            <a:endParaRPr/>
          </a:p>
          <a:p>
            <a:pPr marL="0" lvl="0" indent="0" algn="ctr" rtl="0">
              <a:lnSpc>
                <a:spcPct val="115000"/>
              </a:lnSpc>
              <a:spcBef>
                <a:spcPts val="0"/>
              </a:spcBef>
              <a:spcAft>
                <a:spcPts val="0"/>
              </a:spcAft>
              <a:buSzPts val="1300"/>
              <a:buNone/>
            </a:pPr>
            <a:endParaRPr/>
          </a:p>
        </p:txBody>
      </p:sp>
      <p:sp>
        <p:nvSpPr>
          <p:cNvPr id="1314" name="Google Shape;1314;p244"/>
          <p:cNvSpPr txBox="1"/>
          <p:nvPr/>
        </p:nvSpPr>
        <p:spPr>
          <a:xfrm>
            <a:off x="1749700" y="3280525"/>
            <a:ext cx="1618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640"/>
              </a:spcBef>
              <a:spcAft>
                <a:spcPts val="0"/>
              </a:spcAft>
              <a:buClr>
                <a:schemeClr val="dk2"/>
              </a:buClr>
              <a:buSzPts val="1100"/>
              <a:buFont typeface="Arial"/>
              <a:buNone/>
            </a:pPr>
            <a:endParaRPr sz="1400" b="0" i="0" u="none" strike="noStrike" cap="none">
              <a:solidFill>
                <a:schemeClr val="dk2"/>
              </a:solidFill>
              <a:latin typeface="Calibri"/>
              <a:ea typeface="Calibri"/>
              <a:cs typeface="Calibri"/>
              <a:sym typeface="Calibri"/>
            </a:endParaRPr>
          </a:p>
        </p:txBody>
      </p:sp>
      <p:sp>
        <p:nvSpPr>
          <p:cNvPr id="1315" name="Google Shape;1315;p244"/>
          <p:cNvSpPr txBox="1"/>
          <p:nvPr/>
        </p:nvSpPr>
        <p:spPr>
          <a:xfrm>
            <a:off x="3446550" y="3280525"/>
            <a:ext cx="1697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316" name="Google Shape;1316;p244"/>
          <p:cNvSpPr txBox="1"/>
          <p:nvPr/>
        </p:nvSpPr>
        <p:spPr>
          <a:xfrm>
            <a:off x="5222300" y="3280525"/>
            <a:ext cx="1810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1317" name="Google Shape;1317;p244"/>
          <p:cNvPicPr preferRelativeResize="0"/>
          <p:nvPr/>
        </p:nvPicPr>
        <p:blipFill rotWithShape="1">
          <a:blip r:embed="rId3">
            <a:alphaModFix/>
          </a:blip>
          <a:srcRect/>
          <a:stretch/>
        </p:blipFill>
        <p:spPr>
          <a:xfrm>
            <a:off x="532137" y="1014388"/>
            <a:ext cx="8079726" cy="34534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pic>
        <p:nvPicPr>
          <p:cNvPr id="1322" name="Google Shape;1322;p245"/>
          <p:cNvPicPr preferRelativeResize="0"/>
          <p:nvPr/>
        </p:nvPicPr>
        <p:blipFill rotWithShape="1">
          <a:blip r:embed="rId3">
            <a:alphaModFix/>
          </a:blip>
          <a:srcRect l="20530" t="14480" r="21556" b="24294"/>
          <a:stretch/>
        </p:blipFill>
        <p:spPr>
          <a:xfrm>
            <a:off x="4951550" y="112550"/>
            <a:ext cx="2818848" cy="1676363"/>
          </a:xfrm>
          <a:prstGeom prst="rect">
            <a:avLst/>
          </a:prstGeom>
          <a:noFill/>
          <a:ln>
            <a:noFill/>
          </a:ln>
        </p:spPr>
      </p:pic>
      <p:pic>
        <p:nvPicPr>
          <p:cNvPr id="1323" name="Google Shape;1323;p245"/>
          <p:cNvPicPr preferRelativeResize="0"/>
          <p:nvPr/>
        </p:nvPicPr>
        <p:blipFill rotWithShape="1">
          <a:blip r:embed="rId4">
            <a:alphaModFix/>
          </a:blip>
          <a:srcRect l="34188" t="23815" r="36765"/>
          <a:stretch/>
        </p:blipFill>
        <p:spPr>
          <a:xfrm rot="-165298">
            <a:off x="1168806" y="1038345"/>
            <a:ext cx="2324067" cy="3238265"/>
          </a:xfrm>
          <a:prstGeom prst="rect">
            <a:avLst/>
          </a:prstGeom>
          <a:noFill/>
          <a:ln>
            <a:noFill/>
          </a:ln>
        </p:spPr>
      </p:pic>
      <p:pic>
        <p:nvPicPr>
          <p:cNvPr id="1324" name="Google Shape;1324;p245"/>
          <p:cNvPicPr preferRelativeResize="0"/>
          <p:nvPr/>
        </p:nvPicPr>
        <p:blipFill rotWithShape="1">
          <a:blip r:embed="rId5">
            <a:alphaModFix/>
          </a:blip>
          <a:srcRect l="34316" t="23271" r="36784" b="827"/>
          <a:stretch/>
        </p:blipFill>
        <p:spPr>
          <a:xfrm rot="-381064">
            <a:off x="2519735" y="1773325"/>
            <a:ext cx="2264005" cy="3159527"/>
          </a:xfrm>
          <a:prstGeom prst="rect">
            <a:avLst/>
          </a:prstGeom>
          <a:noFill/>
          <a:ln>
            <a:noFill/>
          </a:ln>
        </p:spPr>
      </p:pic>
      <p:pic>
        <p:nvPicPr>
          <p:cNvPr id="1325" name="Google Shape;1325;p245"/>
          <p:cNvPicPr preferRelativeResize="0"/>
          <p:nvPr/>
        </p:nvPicPr>
        <p:blipFill rotWithShape="1">
          <a:blip r:embed="rId6">
            <a:alphaModFix/>
          </a:blip>
          <a:srcRect l="34065" t="23761" r="37036" b="326"/>
          <a:stretch/>
        </p:blipFill>
        <p:spPr>
          <a:xfrm rot="262424">
            <a:off x="4858666" y="1619938"/>
            <a:ext cx="2350026" cy="3279571"/>
          </a:xfrm>
          <a:prstGeom prst="rect">
            <a:avLst/>
          </a:prstGeom>
          <a:noFill/>
          <a:ln>
            <a:noFill/>
          </a:ln>
        </p:spPr>
      </p:pic>
      <p:pic>
        <p:nvPicPr>
          <p:cNvPr id="1326" name="Google Shape;1326;p245"/>
          <p:cNvPicPr preferRelativeResize="0"/>
          <p:nvPr/>
        </p:nvPicPr>
        <p:blipFill rotWithShape="1">
          <a:blip r:embed="rId7">
            <a:alphaModFix/>
          </a:blip>
          <a:srcRect l="34321" t="23763" r="36908"/>
          <a:stretch/>
        </p:blipFill>
        <p:spPr>
          <a:xfrm rot="260961">
            <a:off x="6745144" y="1864806"/>
            <a:ext cx="2114181" cy="2976560"/>
          </a:xfrm>
          <a:prstGeom prst="rect">
            <a:avLst/>
          </a:prstGeom>
          <a:noFill/>
          <a:ln>
            <a:noFill/>
          </a:ln>
        </p:spPr>
      </p:pic>
      <p:pic>
        <p:nvPicPr>
          <p:cNvPr id="1327" name="Google Shape;1327;p245" title="IMG_7706.heic"/>
          <p:cNvPicPr preferRelativeResize="0"/>
          <p:nvPr/>
        </p:nvPicPr>
        <p:blipFill rotWithShape="1">
          <a:blip r:embed="rId8">
            <a:alphaModFix/>
          </a:blip>
          <a:srcRect/>
          <a:stretch/>
        </p:blipFill>
        <p:spPr>
          <a:xfrm rot="361594">
            <a:off x="3282615" y="1360439"/>
            <a:ext cx="2578771" cy="2422623"/>
          </a:xfrm>
          <a:prstGeom prst="rect">
            <a:avLst/>
          </a:prstGeom>
          <a:noFill/>
          <a:ln>
            <a:noFill/>
          </a:ln>
        </p:spPr>
      </p:pic>
      <p:sp>
        <p:nvSpPr>
          <p:cNvPr id="1328" name="Google Shape;1328;p245"/>
          <p:cNvSpPr txBox="1">
            <a:spLocks noGrp="1"/>
          </p:cNvSpPr>
          <p:nvPr>
            <p:ph type="title"/>
          </p:nvPr>
        </p:nvSpPr>
        <p:spPr>
          <a:xfrm>
            <a:off x="397797" y="319875"/>
            <a:ext cx="4174200" cy="664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no"/>
              <a:t>Vi begynte her…</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1333" name="Google Shape;1333;p246"/>
          <p:cNvSpPr txBox="1">
            <a:spLocks noGrp="1"/>
          </p:cNvSpPr>
          <p:nvPr>
            <p:ph type="body" idx="1"/>
          </p:nvPr>
        </p:nvSpPr>
        <p:spPr>
          <a:xfrm>
            <a:off x="2278277" y="979981"/>
            <a:ext cx="4788300" cy="25647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no"/>
              <a:t>Tenk om ungdomsskolen var bare praktisk for alle? Da tror jeg mange av elevene hadde sliti skikkelig!</a:t>
            </a:r>
            <a:endParaRPr/>
          </a:p>
        </p:txBody>
      </p:sp>
      <p:sp>
        <p:nvSpPr>
          <p:cNvPr id="1334" name="Google Shape;1334;p246"/>
          <p:cNvSpPr txBox="1">
            <a:spLocks noGrp="1"/>
          </p:cNvSpPr>
          <p:nvPr>
            <p:ph type="body" idx="2"/>
          </p:nvPr>
        </p:nvSpPr>
        <p:spPr>
          <a:xfrm>
            <a:off x="2232965" y="3892295"/>
            <a:ext cx="4665300" cy="519000"/>
          </a:xfrm>
          <a:prstGeom prst="rect">
            <a:avLst/>
          </a:prstGeom>
        </p:spPr>
        <p:txBody>
          <a:bodyPr spcFirstLastPara="1" wrap="square" lIns="68575" tIns="34275" rIns="68575" bIns="34275" anchor="t" anchorCtr="0">
            <a:normAutofit fontScale="92500" lnSpcReduction="10000"/>
          </a:bodyPr>
          <a:lstStyle/>
          <a:p>
            <a:pPr marL="0" lvl="0" indent="0" algn="l" rtl="0">
              <a:spcBef>
                <a:spcPts val="800"/>
              </a:spcBef>
              <a:spcAft>
                <a:spcPts val="0"/>
              </a:spcAft>
              <a:buNone/>
            </a:pPr>
            <a:r>
              <a:rPr lang="no"/>
              <a:t>Elev til Kunnskapsminister Kari Nessa Nordtun ved hennes besøk på Thor Heyerdahl VGS i 2024</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Google Shape;1339;p247"/>
          <p:cNvSpPr txBox="1">
            <a:spLocks noGrp="1"/>
          </p:cNvSpPr>
          <p:nvPr>
            <p:ph type="title"/>
          </p:nvPr>
        </p:nvSpPr>
        <p:spPr>
          <a:xfrm>
            <a:off x="639226" y="332084"/>
            <a:ext cx="7351500" cy="6915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990"/>
              <a:buNone/>
            </a:pPr>
            <a:r>
              <a:rPr lang="no" sz="3980"/>
              <a:t>Rammer “Base 4” </a:t>
            </a:r>
            <a:endParaRPr sz="3980"/>
          </a:p>
        </p:txBody>
      </p:sp>
      <p:sp>
        <p:nvSpPr>
          <p:cNvPr id="1340" name="Google Shape;1340;p247"/>
          <p:cNvSpPr/>
          <p:nvPr/>
        </p:nvSpPr>
        <p:spPr>
          <a:xfrm>
            <a:off x="407525" y="4198175"/>
            <a:ext cx="1593900" cy="6915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Periode 1</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Uke 34 - 40</a:t>
            </a:r>
            <a:endParaRPr sz="1400" b="0" i="0" u="none" strike="noStrike" cap="none">
              <a:solidFill>
                <a:srgbClr val="000000"/>
              </a:solidFill>
              <a:latin typeface="Arial"/>
              <a:ea typeface="Arial"/>
              <a:cs typeface="Arial"/>
              <a:sym typeface="Arial"/>
            </a:endParaRPr>
          </a:p>
        </p:txBody>
      </p:sp>
      <p:sp>
        <p:nvSpPr>
          <p:cNvPr id="1341" name="Google Shape;1341;p247"/>
          <p:cNvSpPr/>
          <p:nvPr/>
        </p:nvSpPr>
        <p:spPr>
          <a:xfrm>
            <a:off x="2125150" y="4198175"/>
            <a:ext cx="1593900" cy="691500"/>
          </a:xfrm>
          <a:prstGeom prst="rect">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Periode 2</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Uke 42 - 51</a:t>
            </a:r>
            <a:endParaRPr sz="1400" b="0" i="0" u="none" strike="noStrike" cap="none">
              <a:solidFill>
                <a:srgbClr val="000000"/>
              </a:solidFill>
              <a:latin typeface="Arial"/>
              <a:ea typeface="Arial"/>
              <a:cs typeface="Arial"/>
              <a:sym typeface="Arial"/>
            </a:endParaRPr>
          </a:p>
        </p:txBody>
      </p:sp>
      <p:sp>
        <p:nvSpPr>
          <p:cNvPr id="1342" name="Google Shape;1342;p247"/>
          <p:cNvSpPr/>
          <p:nvPr/>
        </p:nvSpPr>
        <p:spPr>
          <a:xfrm>
            <a:off x="3842775" y="4198175"/>
            <a:ext cx="1593900" cy="6915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Periode 3</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Uke 2 -10</a:t>
            </a:r>
            <a:endParaRPr sz="1400" b="0" i="0" u="none" strike="noStrike" cap="none">
              <a:solidFill>
                <a:srgbClr val="000000"/>
              </a:solidFill>
              <a:latin typeface="Arial"/>
              <a:ea typeface="Arial"/>
              <a:cs typeface="Arial"/>
              <a:sym typeface="Arial"/>
            </a:endParaRPr>
          </a:p>
        </p:txBody>
      </p:sp>
      <p:sp>
        <p:nvSpPr>
          <p:cNvPr id="1343" name="Google Shape;1343;p247"/>
          <p:cNvSpPr/>
          <p:nvPr/>
        </p:nvSpPr>
        <p:spPr>
          <a:xfrm>
            <a:off x="7304475" y="4159325"/>
            <a:ext cx="1452600" cy="691500"/>
          </a:xfrm>
          <a:prstGeom prst="rect">
            <a:avLst/>
          </a:prstGeom>
          <a:solidFill>
            <a:srgbClr val="4A86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Periode 4</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Uke 20 - 25</a:t>
            </a:r>
            <a:endParaRPr sz="1400" b="0" i="0" u="none" strike="noStrike" cap="none">
              <a:solidFill>
                <a:srgbClr val="000000"/>
              </a:solidFill>
              <a:latin typeface="Arial"/>
              <a:ea typeface="Arial"/>
              <a:cs typeface="Arial"/>
              <a:sym typeface="Arial"/>
            </a:endParaRPr>
          </a:p>
        </p:txBody>
      </p:sp>
      <p:sp>
        <p:nvSpPr>
          <p:cNvPr id="1344" name="Google Shape;1344;p247"/>
          <p:cNvSpPr txBox="1"/>
          <p:nvPr/>
        </p:nvSpPr>
        <p:spPr>
          <a:xfrm>
            <a:off x="639225" y="1108725"/>
            <a:ext cx="8001000" cy="26256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006EB6"/>
              </a:buClr>
              <a:buSzPts val="1800"/>
              <a:buFont typeface="Arial"/>
              <a:buChar char="●"/>
            </a:pPr>
            <a:r>
              <a:rPr lang="no" sz="1800" b="0" i="0" u="none" strike="noStrike" cap="none">
                <a:solidFill>
                  <a:srgbClr val="006EB6"/>
                </a:solidFill>
                <a:latin typeface="Arial"/>
                <a:ea typeface="Arial"/>
                <a:cs typeface="Arial"/>
                <a:sym typeface="Arial"/>
              </a:rPr>
              <a:t>Hele mandag til trinnet. Innhold planlegges med Sten i forkant. Mulighet til ha grupper av elever med særskilte behov eller kurs i samarbeid med faglærere før man bryter opp tidsplanen i et prosjekt.</a:t>
            </a:r>
            <a:endParaRPr sz="1800" b="0" i="0" u="none" strike="noStrike" cap="none">
              <a:solidFill>
                <a:srgbClr val="006EB6"/>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6EB6"/>
              </a:solidFill>
              <a:latin typeface="Arial"/>
              <a:ea typeface="Arial"/>
              <a:cs typeface="Arial"/>
              <a:sym typeface="Arial"/>
            </a:endParaRPr>
          </a:p>
          <a:p>
            <a:pPr marL="457200" marR="0" lvl="0" indent="-342900" algn="l" rtl="0">
              <a:lnSpc>
                <a:spcPct val="100000"/>
              </a:lnSpc>
              <a:spcBef>
                <a:spcPts val="0"/>
              </a:spcBef>
              <a:spcAft>
                <a:spcPts val="0"/>
              </a:spcAft>
              <a:buClr>
                <a:srgbClr val="006EB6"/>
              </a:buClr>
              <a:buSzPts val="1800"/>
              <a:buFont typeface="Arial"/>
              <a:buChar char="●"/>
            </a:pPr>
            <a:r>
              <a:rPr lang="no" sz="1800" b="0" i="0" u="none" strike="noStrike" cap="none">
                <a:solidFill>
                  <a:srgbClr val="006EB6"/>
                </a:solidFill>
                <a:latin typeface="Arial"/>
                <a:ea typeface="Arial"/>
                <a:cs typeface="Arial"/>
                <a:sym typeface="Arial"/>
              </a:rPr>
              <a:t>Faste tverrfaglige perioder med praktisk vinkling.</a:t>
            </a:r>
            <a:endParaRPr sz="1800" b="0" i="0" u="none" strike="noStrike" cap="none">
              <a:solidFill>
                <a:srgbClr val="006EB6"/>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r>
              <a:rPr lang="no" sz="1800" b="0" i="0" u="none" strike="noStrike" cap="none">
                <a:solidFill>
                  <a:srgbClr val="006EB6"/>
                </a:solidFill>
                <a:latin typeface="Arial"/>
                <a:ea typeface="Arial"/>
                <a:cs typeface="Arial"/>
                <a:sym typeface="Arial"/>
              </a:rPr>
              <a:t>Periode 3: Småhusprosjekt.</a:t>
            </a:r>
            <a:endParaRPr sz="1800">
              <a:solidFill>
                <a:srgbClr val="006EB6"/>
              </a:solidFill>
            </a:endParaRPr>
          </a:p>
          <a:p>
            <a:pPr marL="457200" marR="0" lvl="0" indent="0" algn="l" rtl="0">
              <a:lnSpc>
                <a:spcPct val="100000"/>
              </a:lnSpc>
              <a:spcBef>
                <a:spcPts val="0"/>
              </a:spcBef>
              <a:spcAft>
                <a:spcPts val="0"/>
              </a:spcAft>
              <a:buClr>
                <a:srgbClr val="000000"/>
              </a:buClr>
              <a:buSzPts val="1800"/>
              <a:buFont typeface="Arial"/>
              <a:buNone/>
            </a:pPr>
            <a:endParaRPr sz="1800">
              <a:solidFill>
                <a:srgbClr val="006EB6"/>
              </a:solidFill>
            </a:endParaRPr>
          </a:p>
          <a:p>
            <a:pPr marL="457200" marR="0" lvl="0" indent="-342900" algn="l" rtl="0">
              <a:lnSpc>
                <a:spcPct val="100000"/>
              </a:lnSpc>
              <a:spcBef>
                <a:spcPts val="0"/>
              </a:spcBef>
              <a:spcAft>
                <a:spcPts val="0"/>
              </a:spcAft>
              <a:buClr>
                <a:srgbClr val="006EB6"/>
              </a:buClr>
              <a:buSzPts val="1800"/>
              <a:buChar char="●"/>
            </a:pPr>
            <a:r>
              <a:rPr lang="no" sz="1800" b="0" i="0" u="none" strike="noStrike" cap="none">
                <a:solidFill>
                  <a:srgbClr val="006EB6"/>
                </a:solidFill>
                <a:latin typeface="Arial"/>
                <a:ea typeface="Arial"/>
                <a:cs typeface="Arial"/>
                <a:sym typeface="Arial"/>
              </a:rPr>
              <a:t>Tirsdag, onsdag og torsdag 3. Økt fordeles til trinnet som har</a:t>
            </a:r>
            <a:r>
              <a:rPr lang="no" sz="1800">
                <a:solidFill>
                  <a:srgbClr val="006EB6"/>
                </a:solidFill>
              </a:rPr>
              <a:t> </a:t>
            </a:r>
            <a:endParaRPr sz="1800">
              <a:solidFill>
                <a:srgbClr val="006EB6"/>
              </a:solidFill>
            </a:endParaRPr>
          </a:p>
          <a:p>
            <a:pPr marL="457200" marR="0" lvl="0" indent="0" algn="l" rtl="0">
              <a:lnSpc>
                <a:spcPct val="100000"/>
              </a:lnSpc>
              <a:spcBef>
                <a:spcPts val="0"/>
              </a:spcBef>
              <a:spcAft>
                <a:spcPts val="0"/>
              </a:spcAft>
              <a:buNone/>
            </a:pPr>
            <a:r>
              <a:rPr lang="no" sz="1800" b="0" i="0" u="none" strike="noStrike" cap="none">
                <a:solidFill>
                  <a:srgbClr val="006EB6"/>
                </a:solidFill>
                <a:latin typeface="Arial"/>
                <a:ea typeface="Arial"/>
                <a:cs typeface="Arial"/>
                <a:sym typeface="Arial"/>
              </a:rPr>
              <a:t>tilvalg den dagen</a:t>
            </a:r>
            <a:endParaRPr sz="1700" b="0" i="0" u="none" strike="noStrike" cap="none">
              <a:solidFill>
                <a:srgbClr val="006EB6"/>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1345" name="Google Shape;1345;p247"/>
          <p:cNvSpPr/>
          <p:nvPr/>
        </p:nvSpPr>
        <p:spPr>
          <a:xfrm>
            <a:off x="5560400" y="4159325"/>
            <a:ext cx="1593900" cy="691500"/>
          </a:xfrm>
          <a:prstGeom prst="rect">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Periode 3 og 4</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Uke 11 - 19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1350" name="Google Shape;1350;p2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endParaRPr/>
          </a:p>
        </p:txBody>
      </p:sp>
      <p:sp>
        <p:nvSpPr>
          <p:cNvPr id="1351" name="Google Shape;1351;p24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pic>
        <p:nvPicPr>
          <p:cNvPr id="1352" name="Google Shape;1352;p248"/>
          <p:cNvPicPr preferRelativeResize="0"/>
          <p:nvPr/>
        </p:nvPicPr>
        <p:blipFill rotWithShape="1">
          <a:blip r:embed="rId3">
            <a:alphaModFix/>
          </a:blip>
          <a:srcRect/>
          <a:stretch/>
        </p:blipFill>
        <p:spPr>
          <a:xfrm>
            <a:off x="0" y="0"/>
            <a:ext cx="9138200"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p24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358" name="Google Shape;1358;p24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359" name="Google Shape;1359;p249"/>
          <p:cNvPicPr preferRelativeResize="0"/>
          <p:nvPr/>
        </p:nvPicPr>
        <p:blipFill>
          <a:blip r:embed="rId3">
            <a:alphaModFix/>
          </a:blip>
          <a:stretch>
            <a:fillRect/>
          </a:stretch>
        </p:blipFill>
        <p:spPr>
          <a:xfrm>
            <a:off x="1175197" y="0"/>
            <a:ext cx="6793605"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250"/>
          <p:cNvSpPr txBox="1">
            <a:spLocks noGrp="1"/>
          </p:cNvSpPr>
          <p:nvPr>
            <p:ph type="body" idx="1"/>
          </p:nvPr>
        </p:nvSpPr>
        <p:spPr>
          <a:xfrm>
            <a:off x="593575" y="1200150"/>
            <a:ext cx="8324100" cy="36525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endParaRPr/>
          </a:p>
        </p:txBody>
      </p:sp>
      <p:sp>
        <p:nvSpPr>
          <p:cNvPr id="1365" name="Google Shape;1365;p250"/>
          <p:cNvSpPr txBox="1">
            <a:spLocks noGrp="1"/>
          </p:cNvSpPr>
          <p:nvPr>
            <p:ph type="title"/>
          </p:nvPr>
        </p:nvSpPr>
        <p:spPr>
          <a:xfrm>
            <a:off x="717825" y="205975"/>
            <a:ext cx="7836600" cy="857400"/>
          </a:xfrm>
          <a:prstGeom prst="rect">
            <a:avLst/>
          </a:prstGeom>
        </p:spPr>
        <p:txBody>
          <a:bodyPr spcFirstLastPara="1" wrap="square" lIns="91425" tIns="91425" rIns="91425" bIns="91425" anchor="ctr" anchorCtr="0">
            <a:noAutofit/>
          </a:bodyPr>
          <a:lstStyle/>
          <a:p>
            <a:pPr marL="457200" lvl="0" indent="-406400" algn="l" rtl="0">
              <a:spcBef>
                <a:spcPts val="640"/>
              </a:spcBef>
              <a:spcAft>
                <a:spcPts val="0"/>
              </a:spcAft>
              <a:buClr>
                <a:schemeClr val="dk2"/>
              </a:buClr>
              <a:buSzPts val="2800"/>
              <a:buFont typeface="Arial"/>
              <a:buChar char="★"/>
            </a:pPr>
            <a:r>
              <a:rPr lang="no" sz="2800" b="0">
                <a:solidFill>
                  <a:schemeClr val="dk2"/>
                </a:solidFill>
              </a:rPr>
              <a:t>Et bindeledd til eksterne samarbeidspartnere</a:t>
            </a:r>
            <a:endParaRPr/>
          </a:p>
        </p:txBody>
      </p:sp>
      <p:pic>
        <p:nvPicPr>
          <p:cNvPr id="1366" name="Google Shape;1366;p250" title="IMG_4378.jpg"/>
          <p:cNvPicPr preferRelativeResize="0"/>
          <p:nvPr/>
        </p:nvPicPr>
        <p:blipFill>
          <a:blip r:embed="rId3">
            <a:alphaModFix/>
          </a:blip>
          <a:stretch>
            <a:fillRect/>
          </a:stretch>
        </p:blipFill>
        <p:spPr>
          <a:xfrm>
            <a:off x="321775" y="1063375"/>
            <a:ext cx="4788352" cy="3389751"/>
          </a:xfrm>
          <a:prstGeom prst="rect">
            <a:avLst/>
          </a:prstGeom>
          <a:noFill/>
          <a:ln>
            <a:noFill/>
          </a:ln>
        </p:spPr>
      </p:pic>
      <p:pic>
        <p:nvPicPr>
          <p:cNvPr id="1367" name="Google Shape;1367;p250" title="IMG_4139.HEIC"/>
          <p:cNvPicPr preferRelativeResize="0"/>
          <p:nvPr/>
        </p:nvPicPr>
        <p:blipFill>
          <a:blip r:embed="rId4">
            <a:alphaModFix/>
          </a:blip>
          <a:stretch>
            <a:fillRect/>
          </a:stretch>
        </p:blipFill>
        <p:spPr>
          <a:xfrm>
            <a:off x="5326450" y="1063375"/>
            <a:ext cx="3591224" cy="338974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372" name="Google Shape;1372;p251"/>
          <p:cNvSpPr txBox="1">
            <a:spLocks noGrp="1"/>
          </p:cNvSpPr>
          <p:nvPr>
            <p:ph type="body" idx="1"/>
          </p:nvPr>
        </p:nvSpPr>
        <p:spPr>
          <a:xfrm>
            <a:off x="593575" y="1200150"/>
            <a:ext cx="8324100" cy="36525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endParaRPr/>
          </a:p>
        </p:txBody>
      </p:sp>
      <p:sp>
        <p:nvSpPr>
          <p:cNvPr id="1373" name="Google Shape;1373;p251"/>
          <p:cNvSpPr txBox="1">
            <a:spLocks noGrp="1"/>
          </p:cNvSpPr>
          <p:nvPr>
            <p:ph type="title"/>
          </p:nvPr>
        </p:nvSpPr>
        <p:spPr>
          <a:xfrm>
            <a:off x="717825" y="205975"/>
            <a:ext cx="7836600" cy="857400"/>
          </a:xfrm>
          <a:prstGeom prst="rect">
            <a:avLst/>
          </a:prstGeom>
        </p:spPr>
        <p:txBody>
          <a:bodyPr spcFirstLastPara="1" wrap="square" lIns="91425" tIns="91425" rIns="91425" bIns="91425" anchor="ctr" anchorCtr="0">
            <a:noAutofit/>
          </a:bodyPr>
          <a:lstStyle/>
          <a:p>
            <a:pPr marL="457200" lvl="0" indent="-406400" algn="l" rtl="0">
              <a:spcBef>
                <a:spcPts val="640"/>
              </a:spcBef>
              <a:spcAft>
                <a:spcPts val="0"/>
              </a:spcAft>
              <a:buClr>
                <a:schemeClr val="dk2"/>
              </a:buClr>
              <a:buSzPts val="2800"/>
              <a:buFont typeface="Arial"/>
              <a:buChar char="★"/>
            </a:pPr>
            <a:r>
              <a:rPr lang="no" sz="2800" b="0">
                <a:solidFill>
                  <a:schemeClr val="dk2"/>
                </a:solidFill>
              </a:rPr>
              <a:t>Avdeling for praktisk undervisning i mange fag</a:t>
            </a:r>
            <a:endParaRPr/>
          </a:p>
        </p:txBody>
      </p:sp>
      <p:pic>
        <p:nvPicPr>
          <p:cNvPr id="1374" name="Google Shape;1374;p251" title="IMG_6969.HEIC"/>
          <p:cNvPicPr preferRelativeResize="0"/>
          <p:nvPr/>
        </p:nvPicPr>
        <p:blipFill rotWithShape="1">
          <a:blip r:embed="rId3">
            <a:alphaModFix/>
          </a:blip>
          <a:srcRect l="6204" r="4653"/>
          <a:stretch/>
        </p:blipFill>
        <p:spPr>
          <a:xfrm>
            <a:off x="123350" y="1200150"/>
            <a:ext cx="4230702" cy="3559427"/>
          </a:xfrm>
          <a:prstGeom prst="rect">
            <a:avLst/>
          </a:prstGeom>
          <a:noFill/>
          <a:ln>
            <a:noFill/>
          </a:ln>
        </p:spPr>
      </p:pic>
      <p:pic>
        <p:nvPicPr>
          <p:cNvPr id="1375" name="Google Shape;1375;p251" title="IMG_7123.HEIC"/>
          <p:cNvPicPr preferRelativeResize="0"/>
          <p:nvPr/>
        </p:nvPicPr>
        <p:blipFill rotWithShape="1">
          <a:blip r:embed="rId4">
            <a:alphaModFix/>
          </a:blip>
          <a:srcRect l="10006" r="2298"/>
          <a:stretch/>
        </p:blipFill>
        <p:spPr>
          <a:xfrm>
            <a:off x="6683490" y="1200150"/>
            <a:ext cx="2341033" cy="3559424"/>
          </a:xfrm>
          <a:prstGeom prst="rect">
            <a:avLst/>
          </a:prstGeom>
          <a:noFill/>
          <a:ln>
            <a:noFill/>
          </a:ln>
        </p:spPr>
      </p:pic>
      <p:pic>
        <p:nvPicPr>
          <p:cNvPr id="1376" name="Google Shape;1376;p251" title="IMG_7165.MOV">
            <a:hlinkClick r:id="rId5"/>
          </p:cNvPr>
          <p:cNvPicPr preferRelativeResize="0"/>
          <p:nvPr/>
        </p:nvPicPr>
        <p:blipFill>
          <a:blip r:embed="rId6">
            <a:alphaModFix/>
          </a:blip>
          <a:stretch>
            <a:fillRect/>
          </a:stretch>
        </p:blipFill>
        <p:spPr>
          <a:xfrm>
            <a:off x="4513255" y="1200150"/>
            <a:ext cx="2002171" cy="35594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6"/>
                                        </p:tgtEl>
                                        <p:attrNameLst>
                                          <p:attrName>style.visibility</p:attrName>
                                        </p:attrNameLst>
                                      </p:cBhvr>
                                      <p:to>
                                        <p:strVal val="visible"/>
                                      </p:to>
                                    </p:set>
                                    <p:animEffect transition="in" filter="fade">
                                      <p:cBhvr>
                                        <p:cTn id="7" dur="1000"/>
                                        <p:tgtEl>
                                          <p:spTgt spid="1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p225"/>
          <p:cNvSpPr txBox="1">
            <a:spLocks noGrp="1"/>
          </p:cNvSpPr>
          <p:nvPr>
            <p:ph type="title"/>
          </p:nvPr>
        </p:nvSpPr>
        <p:spPr>
          <a:xfrm>
            <a:off x="360000" y="360000"/>
            <a:ext cx="7208700" cy="744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no"/>
              <a:t>Dytte litt i noen etablerte sannheter..</a:t>
            </a:r>
            <a:endParaRPr/>
          </a:p>
        </p:txBody>
      </p:sp>
      <p:pic>
        <p:nvPicPr>
          <p:cNvPr id="1186" name="Google Shape;1186;p225" title="Skjermbilde 2026-02-03 kl. 13.06.00.png"/>
          <p:cNvPicPr preferRelativeResize="0"/>
          <p:nvPr/>
        </p:nvPicPr>
        <p:blipFill>
          <a:blip r:embed="rId3">
            <a:alphaModFix/>
          </a:blip>
          <a:stretch>
            <a:fillRect/>
          </a:stretch>
        </p:blipFill>
        <p:spPr>
          <a:xfrm>
            <a:off x="406774" y="1026550"/>
            <a:ext cx="6515851" cy="1602100"/>
          </a:xfrm>
          <a:prstGeom prst="rect">
            <a:avLst/>
          </a:prstGeom>
          <a:noFill/>
          <a:ln>
            <a:noFill/>
          </a:ln>
        </p:spPr>
      </p:pic>
      <p:pic>
        <p:nvPicPr>
          <p:cNvPr id="1187" name="Google Shape;1187;p225" title="Skjermbilde 2026-02-03 kl. 13.06.08.png"/>
          <p:cNvPicPr preferRelativeResize="0"/>
          <p:nvPr/>
        </p:nvPicPr>
        <p:blipFill>
          <a:blip r:embed="rId4">
            <a:alphaModFix/>
          </a:blip>
          <a:stretch>
            <a:fillRect/>
          </a:stretch>
        </p:blipFill>
        <p:spPr>
          <a:xfrm>
            <a:off x="607575" y="2958625"/>
            <a:ext cx="7283877" cy="1790950"/>
          </a:xfrm>
          <a:prstGeom prst="rect">
            <a:avLst/>
          </a:prstGeom>
          <a:noFill/>
          <a:ln>
            <a:noFill/>
          </a:ln>
        </p:spPr>
      </p:pic>
      <p:pic>
        <p:nvPicPr>
          <p:cNvPr id="1188" name="Google Shape;1188;p225" title="Skjermbilde 2026-02-03 kl. 13.06.46.png"/>
          <p:cNvPicPr preferRelativeResize="0"/>
          <p:nvPr/>
        </p:nvPicPr>
        <p:blipFill>
          <a:blip r:embed="rId5">
            <a:alphaModFix/>
          </a:blip>
          <a:stretch>
            <a:fillRect/>
          </a:stretch>
        </p:blipFill>
        <p:spPr>
          <a:xfrm>
            <a:off x="204125" y="1982424"/>
            <a:ext cx="8090774" cy="1989350"/>
          </a:xfrm>
          <a:prstGeom prst="rect">
            <a:avLst/>
          </a:prstGeom>
          <a:noFill/>
          <a:ln>
            <a:noFill/>
          </a:ln>
        </p:spPr>
      </p:pic>
      <p:pic>
        <p:nvPicPr>
          <p:cNvPr id="1189" name="Google Shape;1189;p225" title="Skjermbilde 2026-02-03 kl. 13.07.17.png"/>
          <p:cNvPicPr preferRelativeResize="0"/>
          <p:nvPr/>
        </p:nvPicPr>
        <p:blipFill>
          <a:blip r:embed="rId6">
            <a:alphaModFix/>
          </a:blip>
          <a:stretch>
            <a:fillRect/>
          </a:stretch>
        </p:blipFill>
        <p:spPr>
          <a:xfrm>
            <a:off x="360000" y="2148824"/>
            <a:ext cx="8090832" cy="1989350"/>
          </a:xfrm>
          <a:prstGeom prst="rect">
            <a:avLst/>
          </a:prstGeom>
          <a:noFill/>
          <a:ln>
            <a:noFill/>
          </a:ln>
        </p:spPr>
      </p:pic>
      <p:pic>
        <p:nvPicPr>
          <p:cNvPr id="1190" name="Google Shape;1190;p225" title="Skjermbilde 2026-02-03 kl. 13.04.41.png"/>
          <p:cNvPicPr preferRelativeResize="0"/>
          <p:nvPr/>
        </p:nvPicPr>
        <p:blipFill>
          <a:blip r:embed="rId7">
            <a:alphaModFix/>
          </a:blip>
          <a:stretch>
            <a:fillRect/>
          </a:stretch>
        </p:blipFill>
        <p:spPr>
          <a:xfrm>
            <a:off x="406775" y="864100"/>
            <a:ext cx="7447101" cy="42260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pic>
        <p:nvPicPr>
          <p:cNvPr id="1381" name="Google Shape;1381;p252" descr="Gjør dette lysbildet penere"/>
          <p:cNvPicPr preferRelativeResize="0"/>
          <p:nvPr/>
        </p:nvPicPr>
        <p:blipFill>
          <a:blip r:embed="rId3">
            <a:alphaModFix/>
          </a:blip>
          <a:stretch>
            <a:fillRect/>
          </a:stretch>
        </p:blipFill>
        <p:spPr>
          <a:xfrm>
            <a:off x="-35700" y="0"/>
            <a:ext cx="9210675"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sp>
        <p:nvSpPr>
          <p:cNvPr id="1386" name="Google Shape;1386;p253"/>
          <p:cNvSpPr txBox="1">
            <a:spLocks noGrp="1"/>
          </p:cNvSpPr>
          <p:nvPr>
            <p:ph type="body" idx="1"/>
          </p:nvPr>
        </p:nvSpPr>
        <p:spPr>
          <a:xfrm>
            <a:off x="593575" y="1200150"/>
            <a:ext cx="8324100" cy="708300"/>
          </a:xfrm>
          <a:prstGeom prst="rect">
            <a:avLst/>
          </a:prstGeom>
        </p:spPr>
        <p:txBody>
          <a:bodyPr spcFirstLastPara="1" wrap="square" lIns="91425" tIns="91425" rIns="91425" bIns="91425" anchor="t" anchorCtr="0">
            <a:noAutofit/>
          </a:bodyPr>
          <a:lstStyle/>
          <a:p>
            <a:pPr marL="457200" lvl="0" indent="0" algn="l" rtl="0">
              <a:spcBef>
                <a:spcPts val="640"/>
              </a:spcBef>
              <a:spcAft>
                <a:spcPts val="0"/>
              </a:spcAft>
              <a:buNone/>
            </a:pPr>
            <a:endParaRPr/>
          </a:p>
          <a:p>
            <a:pPr marL="457200" lvl="0" indent="0" algn="l" rtl="0">
              <a:spcBef>
                <a:spcPts val="640"/>
              </a:spcBef>
              <a:spcAft>
                <a:spcPts val="0"/>
              </a:spcAft>
              <a:buNone/>
            </a:pPr>
            <a:endParaRPr/>
          </a:p>
        </p:txBody>
      </p:sp>
      <p:sp>
        <p:nvSpPr>
          <p:cNvPr id="1387" name="Google Shape;1387;p253"/>
          <p:cNvSpPr txBox="1">
            <a:spLocks noGrp="1"/>
          </p:cNvSpPr>
          <p:nvPr>
            <p:ph type="title"/>
          </p:nvPr>
        </p:nvSpPr>
        <p:spPr>
          <a:xfrm>
            <a:off x="717825" y="205975"/>
            <a:ext cx="7836600" cy="857400"/>
          </a:xfrm>
          <a:prstGeom prst="rect">
            <a:avLst/>
          </a:prstGeom>
        </p:spPr>
        <p:txBody>
          <a:bodyPr spcFirstLastPara="1" wrap="square" lIns="91425" tIns="91425" rIns="91425" bIns="91425" anchor="ctr" anchorCtr="0">
            <a:noAutofit/>
          </a:bodyPr>
          <a:lstStyle/>
          <a:p>
            <a:pPr marL="457200" lvl="0" indent="-406400" algn="l" rtl="0">
              <a:spcBef>
                <a:spcPts val="640"/>
              </a:spcBef>
              <a:spcAft>
                <a:spcPts val="0"/>
              </a:spcAft>
              <a:buClr>
                <a:schemeClr val="dk2"/>
              </a:buClr>
              <a:buSzPts val="2800"/>
              <a:buFont typeface="Arial"/>
              <a:buChar char="★"/>
            </a:pPr>
            <a:r>
              <a:rPr lang="no" sz="2800" b="0">
                <a:solidFill>
                  <a:schemeClr val="dk2"/>
                </a:solidFill>
              </a:rPr>
              <a:t>Avdeling for Arbeidslivsfag for alle trinn</a:t>
            </a:r>
            <a:endParaRPr/>
          </a:p>
        </p:txBody>
      </p:sp>
      <p:pic>
        <p:nvPicPr>
          <p:cNvPr id="1388" name="Google Shape;1388;p253" title="IMG_5757.HEIC"/>
          <p:cNvPicPr preferRelativeResize="0"/>
          <p:nvPr/>
        </p:nvPicPr>
        <p:blipFill rotWithShape="1">
          <a:blip r:embed="rId3">
            <a:alphaModFix/>
          </a:blip>
          <a:srcRect l="8080"/>
          <a:stretch/>
        </p:blipFill>
        <p:spPr>
          <a:xfrm>
            <a:off x="3361550" y="1063375"/>
            <a:ext cx="2707749" cy="3927726"/>
          </a:xfrm>
          <a:prstGeom prst="rect">
            <a:avLst/>
          </a:prstGeom>
          <a:noFill/>
          <a:ln>
            <a:noFill/>
          </a:ln>
        </p:spPr>
      </p:pic>
      <p:pic>
        <p:nvPicPr>
          <p:cNvPr id="1389" name="Google Shape;1389;p253" title="IMG_5941.heic"/>
          <p:cNvPicPr preferRelativeResize="0"/>
          <p:nvPr/>
        </p:nvPicPr>
        <p:blipFill rotWithShape="1">
          <a:blip r:embed="rId4">
            <a:alphaModFix/>
          </a:blip>
          <a:srcRect r="10426"/>
          <a:stretch/>
        </p:blipFill>
        <p:spPr>
          <a:xfrm>
            <a:off x="6279025" y="1078288"/>
            <a:ext cx="2638648" cy="3897903"/>
          </a:xfrm>
          <a:prstGeom prst="rect">
            <a:avLst/>
          </a:prstGeom>
          <a:noFill/>
          <a:ln>
            <a:noFill/>
          </a:ln>
        </p:spPr>
      </p:pic>
      <p:pic>
        <p:nvPicPr>
          <p:cNvPr id="1390" name="Google Shape;1390;p253" title="IMG_4410.HEIC"/>
          <p:cNvPicPr preferRelativeResize="0"/>
          <p:nvPr/>
        </p:nvPicPr>
        <p:blipFill>
          <a:blip r:embed="rId5">
            <a:alphaModFix/>
          </a:blip>
          <a:stretch>
            <a:fillRect/>
          </a:stretch>
        </p:blipFill>
        <p:spPr>
          <a:xfrm>
            <a:off x="206025" y="1063375"/>
            <a:ext cx="2945798" cy="392771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sp>
        <p:nvSpPr>
          <p:cNvPr id="1395" name="Google Shape;1395;p254"/>
          <p:cNvSpPr txBox="1">
            <a:spLocks noGrp="1"/>
          </p:cNvSpPr>
          <p:nvPr>
            <p:ph type="title"/>
          </p:nvPr>
        </p:nvSpPr>
        <p:spPr>
          <a:xfrm>
            <a:off x="823750" y="305298"/>
            <a:ext cx="6590700" cy="1047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no" sz="2700"/>
              <a:t>Praktisk matematikk</a:t>
            </a:r>
            <a:endParaRPr sz="2700"/>
          </a:p>
          <a:p>
            <a:pPr marL="0" lvl="0" indent="0" algn="l" rtl="0">
              <a:lnSpc>
                <a:spcPct val="100000"/>
              </a:lnSpc>
              <a:spcBef>
                <a:spcPts val="0"/>
              </a:spcBef>
              <a:spcAft>
                <a:spcPts val="0"/>
              </a:spcAft>
              <a:buSzPts val="2400"/>
              <a:buNone/>
            </a:pPr>
            <a:r>
              <a:rPr lang="no" sz="2700"/>
              <a:t>Samarbeid mellom Base 4 og 8. trinn</a:t>
            </a:r>
            <a:endParaRPr sz="2700"/>
          </a:p>
        </p:txBody>
      </p:sp>
      <p:sp>
        <p:nvSpPr>
          <p:cNvPr id="1396" name="Google Shape;1396;p254"/>
          <p:cNvSpPr txBox="1">
            <a:spLocks noGrp="1"/>
          </p:cNvSpPr>
          <p:nvPr>
            <p:ph type="body" idx="1"/>
          </p:nvPr>
        </p:nvSpPr>
        <p:spPr>
          <a:xfrm>
            <a:off x="925750" y="1353198"/>
            <a:ext cx="3911700" cy="2843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no" sz="1900">
                <a:solidFill>
                  <a:schemeClr val="dk1"/>
                </a:solidFill>
              </a:rPr>
              <a:t>Klassene ble delt i to like store grupper. Den ene gruppen hadde relevant teori om geometri (areal, vinkler, volum) som de brukte når de jobbet praktisk. De laget en geometrisk figur som de brukte til å gjøre beregninger som de lærte under den teoretiske delen. </a:t>
            </a:r>
            <a:endParaRPr sz="1900">
              <a:solidFill>
                <a:schemeClr val="dk1"/>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pic>
        <p:nvPicPr>
          <p:cNvPr id="1397" name="Google Shape;1397;p254"/>
          <p:cNvPicPr preferRelativeResize="0"/>
          <p:nvPr/>
        </p:nvPicPr>
        <p:blipFill rotWithShape="1">
          <a:blip r:embed="rId3">
            <a:alphaModFix/>
          </a:blip>
          <a:srcRect/>
          <a:stretch/>
        </p:blipFill>
        <p:spPr>
          <a:xfrm>
            <a:off x="6177400" y="1363475"/>
            <a:ext cx="2319744" cy="2416573"/>
          </a:xfrm>
          <a:prstGeom prst="rect">
            <a:avLst/>
          </a:prstGeom>
          <a:noFill/>
          <a:ln>
            <a:noFill/>
          </a:ln>
        </p:spPr>
      </p:pic>
      <p:pic>
        <p:nvPicPr>
          <p:cNvPr id="1398" name="Google Shape;1398;p254"/>
          <p:cNvPicPr preferRelativeResize="0"/>
          <p:nvPr/>
        </p:nvPicPr>
        <p:blipFill rotWithShape="1">
          <a:blip r:embed="rId4">
            <a:alphaModFix/>
          </a:blip>
          <a:srcRect/>
          <a:stretch/>
        </p:blipFill>
        <p:spPr>
          <a:xfrm>
            <a:off x="5072725" y="2537700"/>
            <a:ext cx="2154374" cy="24846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3" name="Google Shape;1403;p255"/>
          <p:cNvSpPr txBox="1">
            <a:spLocks noGrp="1"/>
          </p:cNvSpPr>
          <p:nvPr>
            <p:ph type="body" idx="1"/>
          </p:nvPr>
        </p:nvSpPr>
        <p:spPr>
          <a:xfrm>
            <a:off x="593575" y="1200150"/>
            <a:ext cx="8324100" cy="36525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endParaRPr/>
          </a:p>
        </p:txBody>
      </p:sp>
      <p:sp>
        <p:nvSpPr>
          <p:cNvPr id="1404" name="Google Shape;1404;p255"/>
          <p:cNvSpPr txBox="1">
            <a:spLocks noGrp="1"/>
          </p:cNvSpPr>
          <p:nvPr>
            <p:ph type="title"/>
          </p:nvPr>
        </p:nvSpPr>
        <p:spPr>
          <a:xfrm>
            <a:off x="717825" y="205975"/>
            <a:ext cx="8093400" cy="857400"/>
          </a:xfrm>
          <a:prstGeom prst="rect">
            <a:avLst/>
          </a:prstGeom>
        </p:spPr>
        <p:txBody>
          <a:bodyPr spcFirstLastPara="1" wrap="square" lIns="91425" tIns="91425" rIns="91425" bIns="91425" anchor="ctr" anchorCtr="0">
            <a:noAutofit/>
          </a:bodyPr>
          <a:lstStyle/>
          <a:p>
            <a:pPr marL="457200" lvl="0" indent="-406400" algn="l" rtl="0">
              <a:spcBef>
                <a:spcPts val="640"/>
              </a:spcBef>
              <a:spcAft>
                <a:spcPts val="0"/>
              </a:spcAft>
              <a:buClr>
                <a:schemeClr val="dk2"/>
              </a:buClr>
              <a:buSzPts val="2800"/>
              <a:buFont typeface="Arial"/>
              <a:buChar char="★"/>
            </a:pPr>
            <a:r>
              <a:rPr lang="no" sz="2800" b="0">
                <a:solidFill>
                  <a:schemeClr val="dk2"/>
                </a:solidFill>
              </a:rPr>
              <a:t>Avdeling for praktiske ressurser for skolen forøvrig</a:t>
            </a:r>
            <a:endParaRPr/>
          </a:p>
        </p:txBody>
      </p:sp>
      <p:pic>
        <p:nvPicPr>
          <p:cNvPr id="1405" name="Google Shape;1405;p255" title="IMG_6975.heic"/>
          <p:cNvPicPr preferRelativeResize="0"/>
          <p:nvPr/>
        </p:nvPicPr>
        <p:blipFill rotWithShape="1">
          <a:blip r:embed="rId3">
            <a:alphaModFix/>
          </a:blip>
          <a:srcRect l="18461" t="15226"/>
          <a:stretch/>
        </p:blipFill>
        <p:spPr>
          <a:xfrm>
            <a:off x="273849" y="1063375"/>
            <a:ext cx="2794049" cy="3875999"/>
          </a:xfrm>
          <a:prstGeom prst="rect">
            <a:avLst/>
          </a:prstGeom>
          <a:noFill/>
          <a:ln>
            <a:noFill/>
          </a:ln>
        </p:spPr>
      </p:pic>
      <p:pic>
        <p:nvPicPr>
          <p:cNvPr id="1406" name="Google Shape;1406;p255" title="IMG_3567.jpg"/>
          <p:cNvPicPr preferRelativeResize="0"/>
          <p:nvPr/>
        </p:nvPicPr>
        <p:blipFill>
          <a:blip r:embed="rId4">
            <a:alphaModFix/>
          </a:blip>
          <a:stretch>
            <a:fillRect/>
          </a:stretch>
        </p:blipFill>
        <p:spPr>
          <a:xfrm>
            <a:off x="3198738" y="1063375"/>
            <a:ext cx="2794049" cy="3875998"/>
          </a:xfrm>
          <a:prstGeom prst="rect">
            <a:avLst/>
          </a:prstGeom>
          <a:noFill/>
          <a:ln>
            <a:noFill/>
          </a:ln>
        </p:spPr>
      </p:pic>
      <p:pic>
        <p:nvPicPr>
          <p:cNvPr id="1407" name="Google Shape;1407;p255" title="IMG_6777.jpg"/>
          <p:cNvPicPr preferRelativeResize="0"/>
          <p:nvPr/>
        </p:nvPicPr>
        <p:blipFill>
          <a:blip r:embed="rId5">
            <a:alphaModFix/>
          </a:blip>
          <a:stretch>
            <a:fillRect/>
          </a:stretch>
        </p:blipFill>
        <p:spPr>
          <a:xfrm>
            <a:off x="6123625" y="1063375"/>
            <a:ext cx="2794049" cy="387829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2" name="Google Shape;1412;p256"/>
          <p:cNvSpPr txBox="1">
            <a:spLocks noGrp="1"/>
          </p:cNvSpPr>
          <p:nvPr>
            <p:ph type="title"/>
          </p:nvPr>
        </p:nvSpPr>
        <p:spPr>
          <a:xfrm>
            <a:off x="394050" y="299325"/>
            <a:ext cx="8095200" cy="94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no"/>
              <a:t>Effekten av elevsentrert ledelse og praktisk læring- Elevundersøkelsen 2025</a:t>
            </a:r>
            <a:endParaRPr/>
          </a:p>
        </p:txBody>
      </p:sp>
      <p:pic>
        <p:nvPicPr>
          <p:cNvPr id="1413" name="Google Shape;1413;p256"/>
          <p:cNvPicPr preferRelativeResize="0"/>
          <p:nvPr/>
        </p:nvPicPr>
        <p:blipFill rotWithShape="1">
          <a:blip r:embed="rId3">
            <a:alphaModFix/>
          </a:blip>
          <a:srcRect/>
          <a:stretch/>
        </p:blipFill>
        <p:spPr>
          <a:xfrm>
            <a:off x="102513" y="1306900"/>
            <a:ext cx="8946176" cy="36521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p257"/>
          <p:cNvSpPr txBox="1">
            <a:spLocks noGrp="1"/>
          </p:cNvSpPr>
          <p:nvPr>
            <p:ph type="body" idx="1"/>
          </p:nvPr>
        </p:nvSpPr>
        <p:spPr>
          <a:xfrm>
            <a:off x="1217140" y="1353103"/>
            <a:ext cx="6590700" cy="3263400"/>
          </a:xfrm>
          <a:prstGeom prst="rect">
            <a:avLst/>
          </a:prstGeom>
        </p:spPr>
        <p:txBody>
          <a:bodyPr spcFirstLastPara="1" wrap="square" lIns="68575" tIns="34275" rIns="68575" bIns="34275" anchor="t" anchorCtr="0">
            <a:normAutofit lnSpcReduction="10000"/>
          </a:bodyPr>
          <a:lstStyle/>
          <a:p>
            <a:pPr marL="0" lvl="0" indent="0" algn="l" rtl="0">
              <a:spcBef>
                <a:spcPts val="800"/>
              </a:spcBef>
              <a:spcAft>
                <a:spcPts val="0"/>
              </a:spcAft>
              <a:buNone/>
            </a:pPr>
            <a:r>
              <a:rPr lang="no" sz="1900"/>
              <a:t>“Noen” må holde i pilotskolen(e)</a:t>
            </a:r>
            <a:endParaRPr sz="1900"/>
          </a:p>
          <a:p>
            <a:pPr marL="457200" lvl="0" indent="0" algn="l" rtl="0">
              <a:spcBef>
                <a:spcPts val="800"/>
              </a:spcBef>
              <a:spcAft>
                <a:spcPts val="0"/>
              </a:spcAft>
              <a:buNone/>
            </a:pPr>
            <a:endParaRPr sz="1900"/>
          </a:p>
          <a:p>
            <a:pPr marL="914400" lvl="1" indent="-342900" algn="l" rtl="0">
              <a:lnSpc>
                <a:spcPct val="150000"/>
              </a:lnSpc>
              <a:spcBef>
                <a:spcPts val="400"/>
              </a:spcBef>
              <a:spcAft>
                <a:spcPts val="0"/>
              </a:spcAft>
              <a:buSzPts val="1800"/>
              <a:buChar char="•"/>
            </a:pPr>
            <a:r>
              <a:rPr lang="no" sz="1800"/>
              <a:t>Lederforankring og samlinger</a:t>
            </a:r>
            <a:endParaRPr sz="1800"/>
          </a:p>
          <a:p>
            <a:pPr marL="914400" lvl="1" indent="-342900" algn="l" rtl="0">
              <a:lnSpc>
                <a:spcPct val="150000"/>
              </a:lnSpc>
              <a:spcBef>
                <a:spcPts val="0"/>
              </a:spcBef>
              <a:spcAft>
                <a:spcPts val="0"/>
              </a:spcAft>
              <a:buSzPts val="1800"/>
              <a:buChar char="•"/>
            </a:pPr>
            <a:r>
              <a:rPr lang="no" sz="1800"/>
              <a:t>Utstyr og materiell</a:t>
            </a:r>
            <a:endParaRPr sz="1800"/>
          </a:p>
          <a:p>
            <a:pPr marL="914400" lvl="1" indent="-342900" algn="l" rtl="0">
              <a:lnSpc>
                <a:spcPct val="150000"/>
              </a:lnSpc>
              <a:spcBef>
                <a:spcPts val="0"/>
              </a:spcBef>
              <a:spcAft>
                <a:spcPts val="0"/>
              </a:spcAft>
              <a:buSzPts val="1800"/>
              <a:buChar char="•"/>
            </a:pPr>
            <a:r>
              <a:rPr lang="no" sz="1800"/>
              <a:t>Politisk forankring og arbeid med finansiering</a:t>
            </a:r>
            <a:endParaRPr sz="1800"/>
          </a:p>
          <a:p>
            <a:pPr marL="914400" lvl="1" indent="-342900" algn="l" rtl="0">
              <a:lnSpc>
                <a:spcPct val="150000"/>
              </a:lnSpc>
              <a:spcBef>
                <a:spcPts val="0"/>
              </a:spcBef>
              <a:spcAft>
                <a:spcPts val="0"/>
              </a:spcAft>
              <a:buSzPts val="1800"/>
              <a:buChar char="•"/>
            </a:pPr>
            <a:r>
              <a:rPr lang="no" sz="1800"/>
              <a:t>Koordinering av utadrettet virksomhet</a:t>
            </a:r>
            <a:endParaRPr sz="1800"/>
          </a:p>
          <a:p>
            <a:pPr marL="914400" lvl="1" indent="-342900" algn="l" rtl="0">
              <a:lnSpc>
                <a:spcPct val="150000"/>
              </a:lnSpc>
              <a:spcBef>
                <a:spcPts val="0"/>
              </a:spcBef>
              <a:spcAft>
                <a:spcPts val="0"/>
              </a:spcAft>
              <a:buSzPts val="1800"/>
              <a:buChar char="•"/>
            </a:pPr>
            <a:r>
              <a:rPr lang="no" sz="1800"/>
              <a:t>Samarbeid med lokalt næringsliv og med videregående skole</a:t>
            </a:r>
            <a:endParaRPr sz="1800"/>
          </a:p>
        </p:txBody>
      </p:sp>
      <p:sp>
        <p:nvSpPr>
          <p:cNvPr id="1419" name="Google Shape;1419;p257"/>
          <p:cNvSpPr txBox="1">
            <a:spLocks noGrp="1"/>
          </p:cNvSpPr>
          <p:nvPr>
            <p:ph type="title"/>
          </p:nvPr>
        </p:nvSpPr>
        <p:spPr>
          <a:xfrm>
            <a:off x="1217140" y="582153"/>
            <a:ext cx="6590700" cy="664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no"/>
              <a:t>Strukturer rundt satsingen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Google Shape;1424;p258"/>
          <p:cNvSpPr txBox="1">
            <a:spLocks noGrp="1"/>
          </p:cNvSpPr>
          <p:nvPr>
            <p:ph type="body" idx="1"/>
          </p:nvPr>
        </p:nvSpPr>
        <p:spPr>
          <a:xfrm>
            <a:off x="628650" y="1369225"/>
            <a:ext cx="3199800" cy="3263400"/>
          </a:xfrm>
          <a:prstGeom prst="rect">
            <a:avLst/>
          </a:prstGeom>
        </p:spPr>
        <p:txBody>
          <a:bodyPr spcFirstLastPara="1" wrap="square" lIns="68575" tIns="34275" rIns="68575" bIns="34275" anchor="ctr" anchorCtr="0">
            <a:normAutofit/>
          </a:bodyPr>
          <a:lstStyle/>
          <a:p>
            <a:pPr marL="0" lvl="0" indent="0" algn="ctr" rtl="0">
              <a:spcBef>
                <a:spcPts val="800"/>
              </a:spcBef>
              <a:spcAft>
                <a:spcPts val="0"/>
              </a:spcAft>
              <a:buNone/>
            </a:pPr>
            <a:r>
              <a:rPr lang="no" sz="2600">
                <a:solidFill>
                  <a:schemeClr val="accent1"/>
                </a:solidFill>
              </a:rPr>
              <a:t>6 hovedelementer</a:t>
            </a:r>
            <a:endParaRPr sz="2600">
              <a:solidFill>
                <a:schemeClr val="accent1"/>
              </a:solidFill>
            </a:endParaRPr>
          </a:p>
        </p:txBody>
      </p:sp>
      <p:sp>
        <p:nvSpPr>
          <p:cNvPr id="1425" name="Google Shape;1425;p258"/>
          <p:cNvSpPr txBox="1">
            <a:spLocks noGrp="1"/>
          </p:cNvSpPr>
          <p:nvPr>
            <p:ph type="body" idx="2"/>
          </p:nvPr>
        </p:nvSpPr>
        <p:spPr>
          <a:xfrm>
            <a:off x="4014725" y="1369225"/>
            <a:ext cx="4500600" cy="3263400"/>
          </a:xfrm>
          <a:prstGeom prst="rect">
            <a:avLst/>
          </a:prstGeom>
        </p:spPr>
        <p:txBody>
          <a:bodyPr spcFirstLastPara="1" wrap="square" lIns="68575" tIns="34275" rIns="68575" bIns="34275" anchor="ctr" anchorCtr="0">
            <a:normAutofit/>
          </a:bodyPr>
          <a:lstStyle/>
          <a:p>
            <a:pPr marL="457200" lvl="0" indent="-330200" algn="l" rtl="0">
              <a:lnSpc>
                <a:spcPct val="115000"/>
              </a:lnSpc>
              <a:spcBef>
                <a:spcPts val="0"/>
              </a:spcBef>
              <a:spcAft>
                <a:spcPts val="0"/>
              </a:spcAft>
              <a:buClr>
                <a:schemeClr val="dk2"/>
              </a:buClr>
              <a:buSzPts val="1600"/>
              <a:buAutoNum type="arabicPeriod"/>
            </a:pPr>
            <a:r>
              <a:rPr lang="no" sz="1600" b="1">
                <a:solidFill>
                  <a:schemeClr val="dk2"/>
                </a:solidFill>
              </a:rPr>
              <a:t>Felles forståelse og forankring i personalet, og ledelsens involvering.</a:t>
            </a:r>
            <a:endParaRPr sz="1600" b="1">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no" sz="1600" b="1">
                <a:solidFill>
                  <a:schemeClr val="dk2"/>
                </a:solidFill>
              </a:rPr>
              <a:t>Tilbud, organisering og timeplan</a:t>
            </a:r>
            <a:endParaRPr sz="1600" b="1">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no" sz="1600" b="1">
                <a:solidFill>
                  <a:schemeClr val="dk2"/>
                </a:solidFill>
              </a:rPr>
              <a:t>Kompetanse og personalutnyttelse</a:t>
            </a:r>
            <a:endParaRPr sz="1600" b="1">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no" sz="1600" b="1">
                <a:solidFill>
                  <a:schemeClr val="dk2"/>
                </a:solidFill>
              </a:rPr>
              <a:t>Pedagogisk praksis og elevinkludering</a:t>
            </a:r>
            <a:endParaRPr sz="1600" b="1">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no" sz="1600" b="1">
                <a:solidFill>
                  <a:schemeClr val="dk2"/>
                </a:solidFill>
              </a:rPr>
              <a:t>Ressurser, lokaler og utstyr</a:t>
            </a:r>
            <a:endParaRPr sz="1600" b="1">
              <a:solidFill>
                <a:schemeClr val="dk2"/>
              </a:solidFill>
            </a:endParaRPr>
          </a:p>
          <a:p>
            <a:pPr marL="457200" lvl="0" indent="-330200" algn="l" rtl="0">
              <a:lnSpc>
                <a:spcPct val="115000"/>
              </a:lnSpc>
              <a:spcBef>
                <a:spcPts val="0"/>
              </a:spcBef>
              <a:spcAft>
                <a:spcPts val="0"/>
              </a:spcAft>
              <a:buClr>
                <a:schemeClr val="dk2"/>
              </a:buClr>
              <a:buSzPts val="1600"/>
              <a:buAutoNum type="arabicPeriod"/>
            </a:pPr>
            <a:r>
              <a:rPr lang="no" sz="1600" b="1">
                <a:solidFill>
                  <a:schemeClr val="dk2"/>
                </a:solidFill>
              </a:rPr>
              <a:t>Vurderingspraksis</a:t>
            </a:r>
            <a:endParaRPr sz="1600" b="1">
              <a:solidFill>
                <a:schemeClr val="dk2"/>
              </a:solidFill>
            </a:endParaRPr>
          </a:p>
        </p:txBody>
      </p:sp>
      <p:sp>
        <p:nvSpPr>
          <p:cNvPr id="1426" name="Google Shape;1426;p258"/>
          <p:cNvSpPr txBox="1">
            <a:spLocks noGrp="1"/>
          </p:cNvSpPr>
          <p:nvPr>
            <p:ph type="title"/>
          </p:nvPr>
        </p:nvSpPr>
        <p:spPr>
          <a:xfrm>
            <a:off x="628650" y="792401"/>
            <a:ext cx="7224600" cy="3924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no"/>
              <a:t>Pilotskolenes kjennetegn på når vi lykkes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1432" name="Google Shape;1432;p259"/>
          <p:cNvSpPr txBox="1">
            <a:spLocks noGrp="1"/>
          </p:cNvSpPr>
          <p:nvPr>
            <p:ph type="body" idx="1"/>
          </p:nvPr>
        </p:nvSpPr>
        <p:spPr>
          <a:xfrm>
            <a:off x="641739" y="2843378"/>
            <a:ext cx="3881100" cy="4902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no"/>
              <a:t>Bruk matrisen fra pilotskolene i Larvik som rammeverk for å gjøre en vurdering av hvor dere står i dag når dere er på “startstreken”. </a:t>
            </a:r>
            <a:endParaRPr/>
          </a:p>
          <a:p>
            <a:pPr marL="0" lvl="0" indent="0" algn="l" rtl="0">
              <a:spcBef>
                <a:spcPts val="800"/>
              </a:spcBef>
              <a:spcAft>
                <a:spcPts val="0"/>
              </a:spcAft>
              <a:buNone/>
            </a:pPr>
            <a:endParaRPr/>
          </a:p>
          <a:p>
            <a:pPr marL="0" lvl="0" indent="0" algn="l" rtl="0">
              <a:spcBef>
                <a:spcPts val="800"/>
              </a:spcBef>
              <a:spcAft>
                <a:spcPts val="0"/>
              </a:spcAft>
              <a:buNone/>
            </a:pPr>
            <a:endParaRPr/>
          </a:p>
        </p:txBody>
      </p:sp>
      <p:sp>
        <p:nvSpPr>
          <p:cNvPr id="1433" name="Google Shape;1433;p259"/>
          <p:cNvSpPr txBox="1">
            <a:spLocks noGrp="1"/>
          </p:cNvSpPr>
          <p:nvPr>
            <p:ph type="title"/>
          </p:nvPr>
        </p:nvSpPr>
        <p:spPr>
          <a:xfrm>
            <a:off x="641739" y="1640140"/>
            <a:ext cx="40605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no"/>
              <a:t>Praktisk øvelse</a:t>
            </a:r>
            <a:endParaRPr/>
          </a:p>
        </p:txBody>
      </p:sp>
      <p:sp>
        <p:nvSpPr>
          <p:cNvPr id="3" name="Plassholder for bilde 2">
            <a:extLst>
              <a:ext uri="{FF2B5EF4-FFF2-40B4-BE49-F238E27FC236}">
                <a16:creationId xmlns:a16="http://schemas.microsoft.com/office/drawing/2014/main" id="{F03E0A27-0EAB-D4D3-B2F7-B6C1C467CEC0}"/>
              </a:ext>
            </a:extLst>
          </p:cNvPr>
          <p:cNvSpPr>
            <a:spLocks noGrp="1"/>
          </p:cNvSpPr>
          <p:nvPr>
            <p:ph type="pic" idx="2"/>
          </p:nvPr>
        </p:nvSpPr>
        <p:spPr/>
        <p:txBody>
          <a:bodyPr/>
          <a:lstStyle/>
          <a:p>
            <a:endParaRPr lang="nb-NO"/>
          </a:p>
        </p:txBody>
      </p:sp>
      <p:sp>
        <p:nvSpPr>
          <p:cNvPr id="4" name="TekstSylinder 3">
            <a:extLst>
              <a:ext uri="{FF2B5EF4-FFF2-40B4-BE49-F238E27FC236}">
                <a16:creationId xmlns:a16="http://schemas.microsoft.com/office/drawing/2014/main" id="{E9C1EECD-E332-7895-C488-FA1063677931}"/>
              </a:ext>
            </a:extLst>
          </p:cNvPr>
          <p:cNvSpPr txBox="1"/>
          <p:nvPr/>
        </p:nvSpPr>
        <p:spPr>
          <a:xfrm>
            <a:off x="6909899" y="2271668"/>
            <a:ext cx="1245561" cy="600164"/>
          </a:xfrm>
          <a:prstGeom prst="rect">
            <a:avLst/>
          </a:prstGeom>
          <a:noFill/>
        </p:spPr>
        <p:txBody>
          <a:bodyPr wrap="square" rtlCol="0">
            <a:spAutoFit/>
          </a:bodyPr>
          <a:lstStyle/>
          <a:p>
            <a:r>
              <a:rPr lang="nb-NO" sz="1100" i="1" dirty="0">
                <a:solidFill>
                  <a:srgbClr val="FF0000"/>
                </a:solidFill>
              </a:rPr>
              <a:t>Bilde fjernet på grunn av opphavsrett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260"/>
          <p:cNvSpPr txBox="1">
            <a:spLocks noGrp="1"/>
          </p:cNvSpPr>
          <p:nvPr>
            <p:ph type="title"/>
          </p:nvPr>
        </p:nvSpPr>
        <p:spPr>
          <a:xfrm>
            <a:off x="1470767" y="2657635"/>
            <a:ext cx="60009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no" sz="3740">
                <a:solidFill>
                  <a:schemeClr val="accent5"/>
                </a:solidFill>
              </a:rPr>
              <a:t>Felles refleksjoner og spørsmål</a:t>
            </a:r>
            <a:endParaRPr sz="3740">
              <a:solidFill>
                <a:schemeClr val="accent5"/>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p261"/>
          <p:cNvSpPr txBox="1">
            <a:spLocks noGrp="1"/>
          </p:cNvSpPr>
          <p:nvPr>
            <p:ph type="title"/>
          </p:nvPr>
        </p:nvSpPr>
        <p:spPr>
          <a:xfrm>
            <a:off x="628650" y="1220545"/>
            <a:ext cx="7886700" cy="807300"/>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no"/>
              <a:t>Julie Evensen Holm</a:t>
            </a:r>
            <a:endParaRPr/>
          </a:p>
          <a:p>
            <a:pPr marL="0" lvl="0" indent="0" algn="ctr" rtl="0">
              <a:lnSpc>
                <a:spcPct val="90000"/>
              </a:lnSpc>
              <a:spcBef>
                <a:spcPts val="0"/>
              </a:spcBef>
              <a:spcAft>
                <a:spcPts val="0"/>
              </a:spcAft>
              <a:buClr>
                <a:schemeClr val="dk1"/>
              </a:buClr>
              <a:buSzPct val="100000"/>
              <a:buFont typeface="Arial"/>
              <a:buNone/>
            </a:pPr>
            <a:r>
              <a:rPr lang="no"/>
              <a:t>Torgeir Nyseth Mjaugeto</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4"/>
        <p:cNvGrpSpPr/>
        <p:nvPr/>
      </p:nvGrpSpPr>
      <p:grpSpPr>
        <a:xfrm>
          <a:off x="0" y="0"/>
          <a:ext cx="0" cy="0"/>
          <a:chOff x="0" y="0"/>
          <a:chExt cx="0" cy="0"/>
        </a:xfrm>
      </p:grpSpPr>
      <p:sp>
        <p:nvSpPr>
          <p:cNvPr id="1195" name="Google Shape;1195;p226"/>
          <p:cNvSpPr txBox="1">
            <a:spLocks noGrp="1"/>
          </p:cNvSpPr>
          <p:nvPr>
            <p:ph type="subTitle" idx="1"/>
          </p:nvPr>
        </p:nvSpPr>
        <p:spPr>
          <a:xfrm>
            <a:off x="1206225" y="1547575"/>
            <a:ext cx="6678300" cy="2102100"/>
          </a:xfrm>
          <a:prstGeom prst="rect">
            <a:avLst/>
          </a:prstGeom>
          <a:solidFill>
            <a:schemeClr val="lt1"/>
          </a:solidFill>
        </p:spPr>
        <p:txBody>
          <a:bodyPr spcFirstLastPara="1" wrap="square" lIns="91425" tIns="46800" rIns="91425" bIns="91425" anchor="t" anchorCtr="0">
            <a:noAutofit/>
          </a:bodyPr>
          <a:lstStyle/>
          <a:p>
            <a:pPr marL="0" lvl="0" indent="0" algn="l" rtl="0">
              <a:spcBef>
                <a:spcPts val="640"/>
              </a:spcBef>
              <a:spcAft>
                <a:spcPts val="0"/>
              </a:spcAft>
              <a:buNone/>
            </a:pPr>
            <a:r>
              <a:rPr lang="no" sz="1600" i="1"/>
              <a:t>Studer eller svi, ble min generasjon fortalt. Vi som skolerte oss på statens befaling. … Vi ble forespeilet at hvis vi ofret barndom for skole, kom oss på univsersitet, tok fornuftig utdanning og landet fast jobb, ville alt bli bra. Vi ville kunne etablere oss med en økonomisk trygghet som forsvarte studieårene under fattigdomsgrensa. Men den gang ei… Her står vi, generasjon superskolert. Alltid beleste. Blakke og frustrerte. </a:t>
            </a:r>
            <a:endParaRPr sz="1600" i="1"/>
          </a:p>
          <a:p>
            <a:pPr marL="0" lvl="0" indent="0" algn="l" rtl="0">
              <a:spcBef>
                <a:spcPts val="640"/>
              </a:spcBef>
              <a:spcAft>
                <a:spcPts val="0"/>
              </a:spcAft>
              <a:buNone/>
            </a:pPr>
            <a:r>
              <a:rPr lang="no" sz="1600" i="1"/>
              <a:t>(Bøe, 2024)</a:t>
            </a:r>
            <a:endParaRPr sz="1600" i="1">
              <a:highlight>
                <a:schemeClr val="lt1"/>
              </a:highlight>
            </a:endParaRPr>
          </a:p>
          <a:p>
            <a:pPr marL="0" lvl="0" indent="0" algn="l" rtl="0">
              <a:spcBef>
                <a:spcPts val="640"/>
              </a:spcBef>
              <a:spcAft>
                <a:spcPts val="0"/>
              </a:spcAft>
              <a:buNone/>
            </a:pPr>
            <a:endParaRPr/>
          </a:p>
          <a:p>
            <a:pPr marL="0" lvl="0" indent="0" algn="l" rtl="0">
              <a:spcBef>
                <a:spcPts val="640"/>
              </a:spcBef>
              <a:spcAft>
                <a:spcPts val="0"/>
              </a:spcAft>
              <a:buNone/>
            </a:pPr>
            <a:endParaRPr/>
          </a:p>
          <a:p>
            <a:pPr marL="0" lvl="0" indent="0" algn="l" rtl="0">
              <a:spcBef>
                <a:spcPts val="640"/>
              </a:spcBef>
              <a:spcAft>
                <a:spcPts val="0"/>
              </a:spcAft>
              <a:buNone/>
            </a:pPr>
            <a:endParaRPr/>
          </a:p>
        </p:txBody>
      </p:sp>
      <p:sp>
        <p:nvSpPr>
          <p:cNvPr id="1196" name="Google Shape;1196;p226"/>
          <p:cNvSpPr txBox="1">
            <a:spLocks noGrp="1"/>
          </p:cNvSpPr>
          <p:nvPr>
            <p:ph type="title"/>
          </p:nvPr>
        </p:nvSpPr>
        <p:spPr>
          <a:xfrm>
            <a:off x="941025" y="2105575"/>
            <a:ext cx="7208700" cy="744300"/>
          </a:xfrm>
          <a:prstGeom prst="rect">
            <a:avLst/>
          </a:prstGeom>
          <a:solidFill>
            <a:schemeClr val="lt1"/>
          </a:solidFill>
        </p:spPr>
        <p:txBody>
          <a:bodyPr spcFirstLastPara="1" wrap="square" lIns="91425" tIns="45700" rIns="91425" bIns="45700" anchor="t" anchorCtr="0">
            <a:noAutofit/>
          </a:bodyPr>
          <a:lstStyle/>
          <a:p>
            <a:pPr marL="0" lvl="0" indent="0" algn="l" rtl="0">
              <a:spcBef>
                <a:spcPts val="0"/>
              </a:spcBef>
              <a:spcAft>
                <a:spcPts val="0"/>
              </a:spcAft>
              <a:buNone/>
            </a:pPr>
            <a:r>
              <a:rPr lang="no"/>
              <a:t>Hva er egentlig innafor i dag?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9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1" name="Google Shape;1201;p227"/>
          <p:cNvSpPr txBox="1">
            <a:spLocks noGrp="1"/>
          </p:cNvSpPr>
          <p:nvPr>
            <p:ph type="body" idx="1"/>
          </p:nvPr>
        </p:nvSpPr>
        <p:spPr>
          <a:xfrm>
            <a:off x="1457319" y="3732258"/>
            <a:ext cx="3981300" cy="4902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no"/>
              <a:t>Hva er det - og hvordan lykkes</a:t>
            </a:r>
            <a:endParaRPr/>
          </a:p>
        </p:txBody>
      </p:sp>
      <p:sp>
        <p:nvSpPr>
          <p:cNvPr id="1202" name="Google Shape;1202;p227"/>
          <p:cNvSpPr txBox="1">
            <a:spLocks noGrp="1"/>
          </p:cNvSpPr>
          <p:nvPr>
            <p:ph type="title"/>
          </p:nvPr>
        </p:nvSpPr>
        <p:spPr>
          <a:xfrm>
            <a:off x="1457319" y="2657635"/>
            <a:ext cx="55353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no"/>
              <a:t>Praktiske opplæringsløp</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sp>
        <p:nvSpPr>
          <p:cNvPr id="1208" name="Google Shape;1208;p228"/>
          <p:cNvSpPr txBox="1">
            <a:spLocks noGrp="1"/>
          </p:cNvSpPr>
          <p:nvPr>
            <p:ph type="title"/>
          </p:nvPr>
        </p:nvSpPr>
        <p:spPr>
          <a:xfrm>
            <a:off x="639226" y="332084"/>
            <a:ext cx="7351500" cy="6915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no"/>
              <a:t>Verden er ikke delt inn i fag..</a:t>
            </a:r>
            <a:endParaRPr/>
          </a:p>
        </p:txBody>
      </p:sp>
      <p:sp>
        <p:nvSpPr>
          <p:cNvPr id="3" name="Plassholder for bilde 2">
            <a:extLst>
              <a:ext uri="{FF2B5EF4-FFF2-40B4-BE49-F238E27FC236}">
                <a16:creationId xmlns:a16="http://schemas.microsoft.com/office/drawing/2014/main" id="{7B9158B9-7B08-E044-B7D9-014D2C7B034B}"/>
              </a:ext>
            </a:extLst>
          </p:cNvPr>
          <p:cNvSpPr>
            <a:spLocks noGrp="1"/>
          </p:cNvSpPr>
          <p:nvPr>
            <p:ph type="pic" idx="2"/>
          </p:nvPr>
        </p:nvSpPr>
        <p:spPr/>
        <p:txBody>
          <a:bodyPr/>
          <a:lstStyle/>
          <a:p>
            <a:endParaRPr lang="nb-NO"/>
          </a:p>
        </p:txBody>
      </p:sp>
      <p:sp>
        <p:nvSpPr>
          <p:cNvPr id="5" name="TekstSylinder 4">
            <a:extLst>
              <a:ext uri="{FF2B5EF4-FFF2-40B4-BE49-F238E27FC236}">
                <a16:creationId xmlns:a16="http://schemas.microsoft.com/office/drawing/2014/main" id="{434C9BF7-7E20-69AC-4790-946D0251ABC7}"/>
              </a:ext>
            </a:extLst>
          </p:cNvPr>
          <p:cNvSpPr txBox="1"/>
          <p:nvPr/>
        </p:nvSpPr>
        <p:spPr>
          <a:xfrm>
            <a:off x="6474942" y="2162929"/>
            <a:ext cx="1245561" cy="600164"/>
          </a:xfrm>
          <a:prstGeom prst="rect">
            <a:avLst/>
          </a:prstGeom>
          <a:noFill/>
        </p:spPr>
        <p:txBody>
          <a:bodyPr wrap="square" rtlCol="0">
            <a:spAutoFit/>
          </a:bodyPr>
          <a:lstStyle/>
          <a:p>
            <a:r>
              <a:rPr lang="nb-NO" sz="1100" i="1" dirty="0">
                <a:solidFill>
                  <a:srgbClr val="FF0000"/>
                </a:solidFill>
              </a:rPr>
              <a:t>Bilde fjernet på grunn av opphavsrett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2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214" name="Google Shape;1214;p2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215" name="Google Shape;1215;p229"/>
          <p:cNvPicPr preferRelativeResize="0"/>
          <p:nvPr/>
        </p:nvPicPr>
        <p:blipFill>
          <a:blip r:embed="rId3">
            <a:alphaModFix/>
          </a:blip>
          <a:stretch>
            <a:fillRect/>
          </a:stretch>
        </p:blipFill>
        <p:spPr>
          <a:xfrm>
            <a:off x="152400" y="152400"/>
            <a:ext cx="8679899" cy="4859013"/>
          </a:xfrm>
          <a:prstGeom prst="rect">
            <a:avLst/>
          </a:prstGeom>
          <a:noFill/>
          <a:ln w="12700" cap="flat" cmpd="sng">
            <a:solidFill>
              <a:srgbClr val="000000"/>
            </a:solidFill>
            <a:prstDash val="solid"/>
            <a:miter lim="8000"/>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p230"/>
          <p:cNvSpPr txBox="1">
            <a:spLocks noGrp="1"/>
          </p:cNvSpPr>
          <p:nvPr>
            <p:ph type="body" idx="1"/>
          </p:nvPr>
        </p:nvSpPr>
        <p:spPr>
          <a:xfrm>
            <a:off x="1217140" y="1353103"/>
            <a:ext cx="6590700" cy="3263400"/>
          </a:xfrm>
          <a:prstGeom prst="rect">
            <a:avLst/>
          </a:prstGeom>
        </p:spPr>
        <p:txBody>
          <a:bodyPr spcFirstLastPara="1" wrap="square" lIns="68575" tIns="34275" rIns="68575" bIns="34275" anchor="t" anchorCtr="0">
            <a:normAutofit/>
          </a:bodyPr>
          <a:lstStyle/>
          <a:p>
            <a:pPr marL="342900" lvl="0" indent="-260350" algn="l" rtl="0">
              <a:spcBef>
                <a:spcPts val="800"/>
              </a:spcBef>
              <a:spcAft>
                <a:spcPts val="0"/>
              </a:spcAft>
              <a:buSzPts val="1500"/>
              <a:buChar char="•"/>
            </a:pPr>
            <a:r>
              <a:rPr lang="no"/>
              <a:t>Utgangseksperimentet var individuell skreddersøm for elever med behov for og talenter for arbeid som var vanskelig å tilby i skolen. </a:t>
            </a:r>
            <a:endParaRPr/>
          </a:p>
          <a:p>
            <a:pPr marL="0" lvl="0" indent="0" algn="l" rtl="0">
              <a:spcBef>
                <a:spcPts val="800"/>
              </a:spcBef>
              <a:spcAft>
                <a:spcPts val="0"/>
              </a:spcAft>
              <a:buNone/>
            </a:pPr>
            <a:r>
              <a:rPr lang="no"/>
              <a:t>	Prosessen ble slik: </a:t>
            </a:r>
            <a:endParaRPr/>
          </a:p>
          <a:p>
            <a:pPr marL="685800" lvl="0" indent="-260350" algn="l" rtl="0">
              <a:spcBef>
                <a:spcPts val="800"/>
              </a:spcBef>
              <a:spcAft>
                <a:spcPts val="0"/>
              </a:spcAft>
              <a:buSzPts val="1500"/>
              <a:buChar char="•"/>
            </a:pPr>
            <a:r>
              <a:rPr lang="no"/>
              <a:t>Samarbeidsmøte skole, foresatte, elev og praktiske opplæringsløp.</a:t>
            </a:r>
            <a:endParaRPr/>
          </a:p>
          <a:p>
            <a:pPr marL="685800" lvl="0" indent="-260350" algn="l" rtl="0">
              <a:spcBef>
                <a:spcPts val="0"/>
              </a:spcBef>
              <a:spcAft>
                <a:spcPts val="0"/>
              </a:spcAft>
              <a:buSzPts val="1500"/>
              <a:buChar char="•"/>
            </a:pPr>
            <a:r>
              <a:rPr lang="no"/>
              <a:t>Foresatte søker plass i tilbudet</a:t>
            </a:r>
            <a:endParaRPr/>
          </a:p>
          <a:p>
            <a:pPr marL="1371600" lvl="1" indent="-254000" algn="l" rtl="0">
              <a:spcBef>
                <a:spcPts val="0"/>
              </a:spcBef>
              <a:spcAft>
                <a:spcPts val="0"/>
              </a:spcAft>
              <a:buSzPts val="1400"/>
              <a:buChar char="•"/>
            </a:pPr>
            <a:r>
              <a:rPr lang="no"/>
              <a:t>Avgjørende for å kunne tilby dette uten sakkyndighet de første 3 mnd. </a:t>
            </a:r>
            <a:endParaRPr/>
          </a:p>
          <a:p>
            <a:pPr marL="1371600" lvl="1" indent="-254000" algn="l" rtl="0">
              <a:spcBef>
                <a:spcPts val="0"/>
              </a:spcBef>
              <a:spcAft>
                <a:spcPts val="0"/>
              </a:spcAft>
              <a:buSzPts val="1400"/>
              <a:buChar char="•"/>
            </a:pPr>
            <a:r>
              <a:rPr lang="no"/>
              <a:t>Lages en skriftlig samarbeidsavtale</a:t>
            </a:r>
            <a:endParaRPr/>
          </a:p>
          <a:p>
            <a:pPr marL="685800" lvl="0" indent="-260350" algn="l" rtl="0">
              <a:spcBef>
                <a:spcPts val="0"/>
              </a:spcBef>
              <a:spcAft>
                <a:spcPts val="0"/>
              </a:spcAft>
              <a:buSzPts val="1500"/>
              <a:buChar char="•"/>
            </a:pPr>
            <a:r>
              <a:rPr lang="no"/>
              <a:t>Dialog direkte med eleven - må få medvirke, og må forplikte seg. </a:t>
            </a:r>
            <a:endParaRPr/>
          </a:p>
          <a:p>
            <a:pPr marL="685800" lvl="0" indent="-260350" algn="l" rtl="0">
              <a:spcBef>
                <a:spcPts val="0"/>
              </a:spcBef>
              <a:spcAft>
                <a:spcPts val="0"/>
              </a:spcAft>
              <a:buSzPts val="1500"/>
              <a:buChar char="•"/>
            </a:pPr>
            <a:r>
              <a:rPr lang="no"/>
              <a:t>Dersom eleven skal fortsette i praktiske opplæringsløp utover 3 mnd må foresatte samtykke til utredning hos PPT for sakkyndig vurdering. </a:t>
            </a:r>
            <a:endParaRPr/>
          </a:p>
          <a:p>
            <a:pPr marL="0" lvl="0" indent="0" algn="l" rtl="0">
              <a:spcBef>
                <a:spcPts val="800"/>
              </a:spcBef>
              <a:spcAft>
                <a:spcPts val="0"/>
              </a:spcAft>
              <a:buNone/>
            </a:pPr>
            <a:r>
              <a:rPr lang="no"/>
              <a:t>Over 60 ungdommer fikk tilbud gjennom eksperimentet i 2023-2024.</a:t>
            </a:r>
            <a:endParaRPr/>
          </a:p>
        </p:txBody>
      </p:sp>
      <p:sp>
        <p:nvSpPr>
          <p:cNvPr id="1221" name="Google Shape;1221;p230"/>
          <p:cNvSpPr txBox="1">
            <a:spLocks noGrp="1"/>
          </p:cNvSpPr>
          <p:nvPr>
            <p:ph type="title"/>
          </p:nvPr>
        </p:nvSpPr>
        <p:spPr>
          <a:xfrm>
            <a:off x="1217140" y="582153"/>
            <a:ext cx="6590700" cy="6645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no"/>
              <a:t>Individuelle praktiske opplæringsløp</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pic>
        <p:nvPicPr>
          <p:cNvPr id="1227" name="Google Shape;1227;p231"/>
          <p:cNvPicPr preferRelativeResize="0"/>
          <p:nvPr/>
        </p:nvPicPr>
        <p:blipFill rotWithShape="1">
          <a:blip r:embed="rId3">
            <a:alphaModFix/>
          </a:blip>
          <a:srcRect/>
          <a:stretch/>
        </p:blipFill>
        <p:spPr>
          <a:xfrm>
            <a:off x="792563" y="577706"/>
            <a:ext cx="7082343" cy="4516087"/>
          </a:xfrm>
          <a:prstGeom prst="rect">
            <a:avLst/>
          </a:prstGeom>
          <a:noFill/>
          <a:ln>
            <a:noFill/>
          </a:ln>
        </p:spPr>
      </p:pic>
      <p:sp>
        <p:nvSpPr>
          <p:cNvPr id="1228" name="Google Shape;1228;p231"/>
          <p:cNvSpPr/>
          <p:nvPr/>
        </p:nvSpPr>
        <p:spPr>
          <a:xfrm>
            <a:off x="42581" y="577706"/>
            <a:ext cx="2172300" cy="1659300"/>
          </a:xfrm>
          <a:prstGeom prst="wedgeRoundRectCallout">
            <a:avLst>
              <a:gd name="adj1" fmla="val -1807"/>
              <a:gd name="adj2" fmla="val 63772"/>
              <a:gd name="adj3" fmla="val 0"/>
            </a:avLst>
          </a:prstGeom>
          <a:solidFill>
            <a:schemeClr val="lt2"/>
          </a:solidFill>
          <a:ln w="7150"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15000"/>
              </a:lnSpc>
              <a:spcBef>
                <a:spcPts val="0"/>
              </a:spcBef>
              <a:spcAft>
                <a:spcPts val="0"/>
              </a:spcAft>
              <a:buClr>
                <a:schemeClr val="dk1"/>
              </a:buClr>
              <a:buSzPts val="800"/>
              <a:buFont typeface="Arial"/>
              <a:buNone/>
            </a:pPr>
            <a:endParaRPr sz="13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300"/>
              <a:buFont typeface="Arial"/>
              <a:buNone/>
            </a:pPr>
            <a:r>
              <a:rPr lang="no" sz="1300" b="0" i="0" u="none" strike="noStrike" cap="none">
                <a:solidFill>
                  <a:schemeClr val="dk1"/>
                </a:solidFill>
                <a:latin typeface="Arial"/>
                <a:ea typeface="Arial"/>
                <a:cs typeface="Arial"/>
                <a:sym typeface="Arial"/>
              </a:rPr>
              <a:t>Kan jeg få lov å stå i kaffebaren å servere de som går her?</a:t>
            </a:r>
            <a:endParaRPr sz="13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800"/>
              <a:buFont typeface="Arial"/>
              <a:buNone/>
            </a:pPr>
            <a:endParaRPr sz="13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800"/>
              <a:buFont typeface="Arial"/>
              <a:buNone/>
            </a:pPr>
            <a:r>
              <a:rPr lang="no" sz="1000" b="0" i="0" u="none" strike="noStrike" cap="none">
                <a:solidFill>
                  <a:schemeClr val="dk1"/>
                </a:solidFill>
                <a:latin typeface="Arial"/>
                <a:ea typeface="Arial"/>
                <a:cs typeface="Arial"/>
                <a:sym typeface="Arial"/>
              </a:rPr>
              <a:t>-10. klassing som var redd for å møte medelever på egen skole-</a:t>
            </a:r>
            <a:endParaRPr sz="1200" b="0" i="0" u="none" strike="noStrike" cap="none">
              <a:solidFill>
                <a:srgbClr val="000000"/>
              </a:solidFill>
              <a:latin typeface="Calibri"/>
              <a:ea typeface="Calibri"/>
              <a:cs typeface="Calibri"/>
              <a:sym typeface="Calibri"/>
            </a:endParaRPr>
          </a:p>
        </p:txBody>
      </p:sp>
      <p:sp>
        <p:nvSpPr>
          <p:cNvPr id="1229" name="Google Shape;1229;p231"/>
          <p:cNvSpPr/>
          <p:nvPr/>
        </p:nvSpPr>
        <p:spPr>
          <a:xfrm>
            <a:off x="6865594" y="577706"/>
            <a:ext cx="2236800" cy="1509900"/>
          </a:xfrm>
          <a:prstGeom prst="wedgeRoundRectCallout">
            <a:avLst>
              <a:gd name="adj1" fmla="val -38449"/>
              <a:gd name="adj2" fmla="val 66040"/>
              <a:gd name="adj3" fmla="val 0"/>
            </a:avLst>
          </a:prstGeom>
          <a:solidFill>
            <a:schemeClr val="lt2"/>
          </a:solidFill>
          <a:ln w="7150"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15000"/>
              </a:lnSpc>
              <a:spcBef>
                <a:spcPts val="0"/>
              </a:spcBef>
              <a:spcAft>
                <a:spcPts val="0"/>
              </a:spcAft>
              <a:buClr>
                <a:schemeClr val="dk1"/>
              </a:buClr>
              <a:buSzPts val="800"/>
              <a:buFont typeface="Arial"/>
              <a:buNone/>
            </a:pPr>
            <a:r>
              <a:rPr lang="no" sz="1600" b="0" i="0" u="none" strike="noStrike" cap="none">
                <a:solidFill>
                  <a:schemeClr val="dk1"/>
                </a:solidFill>
                <a:latin typeface="Arial"/>
                <a:ea typeface="Arial"/>
                <a:cs typeface="Arial"/>
                <a:sym typeface="Arial"/>
              </a:rPr>
              <a:t>Vi vil gjerne utvide opplegget, for han er en vi vil satse på</a:t>
            </a:r>
            <a:endParaRPr sz="16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800"/>
              <a:buFont typeface="Arial"/>
              <a:buNone/>
            </a:pPr>
            <a:r>
              <a:rPr lang="no" sz="1100" b="0" i="0" u="none" strike="noStrike" cap="none">
                <a:solidFill>
                  <a:schemeClr val="dk1"/>
                </a:solidFill>
                <a:latin typeface="Arial"/>
                <a:ea typeface="Arial"/>
                <a:cs typeface="Arial"/>
                <a:sym typeface="Arial"/>
              </a:rPr>
              <a:t>-Bedriftsleder om 9. klassing-</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Våre unge Vestfold_oker og syrin">
  <a:themeElements>
    <a:clrScheme name="">
      <a:dk1>
        <a:srgbClr val="000000"/>
      </a:dk1>
      <a:lt1>
        <a:srgbClr val="FFFFFF"/>
      </a:lt1>
      <a:dk2>
        <a:srgbClr val="0E2841"/>
      </a:dk2>
      <a:lt2>
        <a:srgbClr val="E8E8E8"/>
      </a:lt2>
      <a:accent1>
        <a:srgbClr val="008DAA"/>
      </a:accent1>
      <a:accent2>
        <a:srgbClr val="E4D5DF"/>
      </a:accent2>
      <a:accent3>
        <a:srgbClr val="ED5145"/>
      </a:accent3>
      <a:accent4>
        <a:srgbClr val="EBE0A2"/>
      </a:accent4>
      <a:accent5>
        <a:srgbClr val="C99600"/>
      </a:accent5>
      <a:accent6>
        <a:srgbClr val="000000"/>
      </a:accent6>
      <a:hlink>
        <a:srgbClr val="008EAC"/>
      </a:hlink>
      <a:folHlink>
        <a:srgbClr val="ED51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Sidemal">
  <a:themeElements>
    <a:clrScheme name="Larvik kommune">
      <a:dk1>
        <a:srgbClr val="194976"/>
      </a:dk1>
      <a:lt1>
        <a:srgbClr val="FFFFFF"/>
      </a:lt1>
      <a:dk2>
        <a:srgbClr val="000000"/>
      </a:dk2>
      <a:lt2>
        <a:srgbClr val="DBD5CD"/>
      </a:lt2>
      <a:accent1>
        <a:srgbClr val="006EB6"/>
      </a:accent1>
      <a:accent2>
        <a:srgbClr val="E0CC39"/>
      </a:accent2>
      <a:accent3>
        <a:srgbClr val="E16740"/>
      </a:accent3>
      <a:accent4>
        <a:srgbClr val="C84687"/>
      </a:accent4>
      <a:accent5>
        <a:srgbClr val="00A8BD"/>
      </a:accent5>
      <a:accent6>
        <a:srgbClr val="008759"/>
      </a:accent6>
      <a:hlink>
        <a:srgbClr val="194976"/>
      </a:hlink>
      <a:folHlink>
        <a:srgbClr val="C8468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Sidemal">
  <a:themeElements>
    <a:clrScheme name="Larvik kommune">
      <a:dk1>
        <a:srgbClr val="194976"/>
      </a:dk1>
      <a:lt1>
        <a:srgbClr val="FFFFFF"/>
      </a:lt1>
      <a:dk2>
        <a:srgbClr val="000000"/>
      </a:dk2>
      <a:lt2>
        <a:srgbClr val="DBD5CD"/>
      </a:lt2>
      <a:accent1>
        <a:srgbClr val="006EB6"/>
      </a:accent1>
      <a:accent2>
        <a:srgbClr val="E0CC39"/>
      </a:accent2>
      <a:accent3>
        <a:srgbClr val="E16740"/>
      </a:accent3>
      <a:accent4>
        <a:srgbClr val="C84687"/>
      </a:accent4>
      <a:accent5>
        <a:srgbClr val="00A8BD"/>
      </a:accent5>
      <a:accent6>
        <a:srgbClr val="008759"/>
      </a:accent6>
      <a:hlink>
        <a:srgbClr val="194976"/>
      </a:hlink>
      <a:folHlink>
        <a:srgbClr val="C8468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åre unge Vestfold_oker og syrin">
  <a:themeElements>
    <a:clrScheme name="">
      <a:dk1>
        <a:srgbClr val="000000"/>
      </a:dk1>
      <a:lt1>
        <a:srgbClr val="FFFFFF"/>
      </a:lt1>
      <a:dk2>
        <a:srgbClr val="0E2841"/>
      </a:dk2>
      <a:lt2>
        <a:srgbClr val="E8E8E8"/>
      </a:lt2>
      <a:accent1>
        <a:srgbClr val="008DAA"/>
      </a:accent1>
      <a:accent2>
        <a:srgbClr val="E4D5DF"/>
      </a:accent2>
      <a:accent3>
        <a:srgbClr val="ED5145"/>
      </a:accent3>
      <a:accent4>
        <a:srgbClr val="EBE0A2"/>
      </a:accent4>
      <a:accent5>
        <a:srgbClr val="C99600"/>
      </a:accent5>
      <a:accent6>
        <a:srgbClr val="000000"/>
      </a:accent6>
      <a:hlink>
        <a:srgbClr val="008EAC"/>
      </a:hlink>
      <a:folHlink>
        <a:srgbClr val="ED51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åre unge Vestfold_oker og syrin">
  <a:themeElements>
    <a:clrScheme name="">
      <a:dk1>
        <a:srgbClr val="000000"/>
      </a:dk1>
      <a:lt1>
        <a:srgbClr val="FFFFFF"/>
      </a:lt1>
      <a:dk2>
        <a:srgbClr val="0E2841"/>
      </a:dk2>
      <a:lt2>
        <a:srgbClr val="E8E8E8"/>
      </a:lt2>
      <a:accent1>
        <a:srgbClr val="008DAA"/>
      </a:accent1>
      <a:accent2>
        <a:srgbClr val="E4D5DF"/>
      </a:accent2>
      <a:accent3>
        <a:srgbClr val="ED5145"/>
      </a:accent3>
      <a:accent4>
        <a:srgbClr val="EBE0A2"/>
      </a:accent4>
      <a:accent5>
        <a:srgbClr val="C99600"/>
      </a:accent5>
      <a:accent6>
        <a:srgbClr val="000000"/>
      </a:accent6>
      <a:hlink>
        <a:srgbClr val="008EAC"/>
      </a:hlink>
      <a:folHlink>
        <a:srgbClr val="ED51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Våre unge Vestfold_oker og syrin">
  <a:themeElements>
    <a:clrScheme name="">
      <a:dk1>
        <a:srgbClr val="000000"/>
      </a:dk1>
      <a:lt1>
        <a:srgbClr val="FFFFFF"/>
      </a:lt1>
      <a:dk2>
        <a:srgbClr val="0E2841"/>
      </a:dk2>
      <a:lt2>
        <a:srgbClr val="E8E8E8"/>
      </a:lt2>
      <a:accent1>
        <a:srgbClr val="008DAA"/>
      </a:accent1>
      <a:accent2>
        <a:srgbClr val="E4D5DF"/>
      </a:accent2>
      <a:accent3>
        <a:srgbClr val="ED5145"/>
      </a:accent3>
      <a:accent4>
        <a:srgbClr val="EBE0A2"/>
      </a:accent4>
      <a:accent5>
        <a:srgbClr val="C99600"/>
      </a:accent5>
      <a:accent6>
        <a:srgbClr val="000000"/>
      </a:accent6>
      <a:hlink>
        <a:srgbClr val="008EAC"/>
      </a:hlink>
      <a:folHlink>
        <a:srgbClr val="ED51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Våre unge Vestfold_oker og syrin">
  <a:themeElements>
    <a:clrScheme name="">
      <a:dk1>
        <a:srgbClr val="000000"/>
      </a:dk1>
      <a:lt1>
        <a:srgbClr val="FFFFFF"/>
      </a:lt1>
      <a:dk2>
        <a:srgbClr val="0E2841"/>
      </a:dk2>
      <a:lt2>
        <a:srgbClr val="E8E8E8"/>
      </a:lt2>
      <a:accent1>
        <a:srgbClr val="008DAA"/>
      </a:accent1>
      <a:accent2>
        <a:srgbClr val="E4D5DF"/>
      </a:accent2>
      <a:accent3>
        <a:srgbClr val="ED5145"/>
      </a:accent3>
      <a:accent4>
        <a:srgbClr val="EBE0A2"/>
      </a:accent4>
      <a:accent5>
        <a:srgbClr val="C99600"/>
      </a:accent5>
      <a:accent6>
        <a:srgbClr val="000000"/>
      </a:accent6>
      <a:hlink>
        <a:srgbClr val="008EAC"/>
      </a:hlink>
      <a:folHlink>
        <a:srgbClr val="ED51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Våre unge Vestfold_oker og syrin">
  <a:themeElements>
    <a:clrScheme name="">
      <a:dk1>
        <a:srgbClr val="000000"/>
      </a:dk1>
      <a:lt1>
        <a:srgbClr val="FFFFFF"/>
      </a:lt1>
      <a:dk2>
        <a:srgbClr val="0E2841"/>
      </a:dk2>
      <a:lt2>
        <a:srgbClr val="E8E8E8"/>
      </a:lt2>
      <a:accent1>
        <a:srgbClr val="008DAA"/>
      </a:accent1>
      <a:accent2>
        <a:srgbClr val="E4D5DF"/>
      </a:accent2>
      <a:accent3>
        <a:srgbClr val="ED5145"/>
      </a:accent3>
      <a:accent4>
        <a:srgbClr val="EBE0A2"/>
      </a:accent4>
      <a:accent5>
        <a:srgbClr val="C99600"/>
      </a:accent5>
      <a:accent6>
        <a:srgbClr val="000000"/>
      </a:accent6>
      <a:hlink>
        <a:srgbClr val="008EAC"/>
      </a:hlink>
      <a:folHlink>
        <a:srgbClr val="ED51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Våre unge Vestfold_oker og syrin">
  <a:themeElements>
    <a:clrScheme name="">
      <a:dk1>
        <a:srgbClr val="000000"/>
      </a:dk1>
      <a:lt1>
        <a:srgbClr val="FFFFFF"/>
      </a:lt1>
      <a:dk2>
        <a:srgbClr val="0E2841"/>
      </a:dk2>
      <a:lt2>
        <a:srgbClr val="E8E8E8"/>
      </a:lt2>
      <a:accent1>
        <a:srgbClr val="008DAA"/>
      </a:accent1>
      <a:accent2>
        <a:srgbClr val="E4D5DF"/>
      </a:accent2>
      <a:accent3>
        <a:srgbClr val="ED5145"/>
      </a:accent3>
      <a:accent4>
        <a:srgbClr val="EBE0A2"/>
      </a:accent4>
      <a:accent5>
        <a:srgbClr val="C99600"/>
      </a:accent5>
      <a:accent6>
        <a:srgbClr val="000000"/>
      </a:accent6>
      <a:hlink>
        <a:srgbClr val="008EAC"/>
      </a:hlink>
      <a:folHlink>
        <a:srgbClr val="ED51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Våre unge Vestfold_oker og syrin">
  <a:themeElements>
    <a:clrScheme name="">
      <a:dk1>
        <a:srgbClr val="000000"/>
      </a:dk1>
      <a:lt1>
        <a:srgbClr val="FFFFFF"/>
      </a:lt1>
      <a:dk2>
        <a:srgbClr val="0E2841"/>
      </a:dk2>
      <a:lt2>
        <a:srgbClr val="E8E8E8"/>
      </a:lt2>
      <a:accent1>
        <a:srgbClr val="008DAA"/>
      </a:accent1>
      <a:accent2>
        <a:srgbClr val="E4D5DF"/>
      </a:accent2>
      <a:accent3>
        <a:srgbClr val="ED5145"/>
      </a:accent3>
      <a:accent4>
        <a:srgbClr val="EBE0A2"/>
      </a:accent4>
      <a:accent5>
        <a:srgbClr val="C99600"/>
      </a:accent5>
      <a:accent6>
        <a:srgbClr val="000000"/>
      </a:accent6>
      <a:hlink>
        <a:srgbClr val="008EAC"/>
      </a:hlink>
      <a:folHlink>
        <a:srgbClr val="ED51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Våre unge Vestfold_oker og syrin">
  <a:themeElements>
    <a:clrScheme name="">
      <a:dk1>
        <a:srgbClr val="000000"/>
      </a:dk1>
      <a:lt1>
        <a:srgbClr val="FFFFFF"/>
      </a:lt1>
      <a:dk2>
        <a:srgbClr val="0E2841"/>
      </a:dk2>
      <a:lt2>
        <a:srgbClr val="E8E8E8"/>
      </a:lt2>
      <a:accent1>
        <a:srgbClr val="008DAA"/>
      </a:accent1>
      <a:accent2>
        <a:srgbClr val="E4D5DF"/>
      </a:accent2>
      <a:accent3>
        <a:srgbClr val="ED5145"/>
      </a:accent3>
      <a:accent4>
        <a:srgbClr val="EBE0A2"/>
      </a:accent4>
      <a:accent5>
        <a:srgbClr val="C99600"/>
      </a:accent5>
      <a:accent6>
        <a:srgbClr val="000000"/>
      </a:accent6>
      <a:hlink>
        <a:srgbClr val="008EAC"/>
      </a:hlink>
      <a:folHlink>
        <a:srgbClr val="ED51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1961</Words>
  <Application>Microsoft Office PowerPoint</Application>
  <PresentationFormat>Skjermfremvisning (16:9)</PresentationFormat>
  <Paragraphs>203</Paragraphs>
  <Slides>39</Slides>
  <Notes>39</Notes>
  <HiddenSlides>0</HiddenSlides>
  <MMClips>0</MMClips>
  <ScaleCrop>false</ScaleCrop>
  <HeadingPairs>
    <vt:vector size="6" baseType="variant">
      <vt:variant>
        <vt:lpstr>Brukte skrifter</vt:lpstr>
      </vt:variant>
      <vt:variant>
        <vt:i4>3</vt:i4>
      </vt:variant>
      <vt:variant>
        <vt:lpstr>Tema</vt:lpstr>
      </vt:variant>
      <vt:variant>
        <vt:i4>12</vt:i4>
      </vt:variant>
      <vt:variant>
        <vt:lpstr>Lysbildetitler</vt:lpstr>
      </vt:variant>
      <vt:variant>
        <vt:i4>39</vt:i4>
      </vt:variant>
    </vt:vector>
  </HeadingPairs>
  <TitlesOfParts>
    <vt:vector size="54" baseType="lpstr">
      <vt:lpstr>Arial</vt:lpstr>
      <vt:lpstr>Avenir</vt:lpstr>
      <vt:lpstr>Calibri</vt:lpstr>
      <vt:lpstr>Simple Light</vt:lpstr>
      <vt:lpstr>Våre unge Vestfold_oker og syrin</vt:lpstr>
      <vt:lpstr>Våre unge Vestfold_oker og syrin</vt:lpstr>
      <vt:lpstr>Våre unge Vestfold_oker og syrin</vt:lpstr>
      <vt:lpstr>Våre unge Vestfold_oker og syrin</vt:lpstr>
      <vt:lpstr>Våre unge Vestfold_oker og syrin</vt:lpstr>
      <vt:lpstr>Våre unge Vestfold_oker og syrin</vt:lpstr>
      <vt:lpstr>Våre unge Vestfold_oker og syrin</vt:lpstr>
      <vt:lpstr>Våre unge Vestfold_oker og syrin</vt:lpstr>
      <vt:lpstr>Våre unge Vestfold_oker og syrin</vt:lpstr>
      <vt:lpstr>Sidemal</vt:lpstr>
      <vt:lpstr>Sidemal</vt:lpstr>
      <vt:lpstr>Et grensesprengende fellesskap for radikal tjenesteinnovasjon</vt:lpstr>
      <vt:lpstr>PowerPoint-presentasjon</vt:lpstr>
      <vt:lpstr>Dytte litt i noen etablerte sannheter..</vt:lpstr>
      <vt:lpstr>Hva er egentlig innafor i dag? </vt:lpstr>
      <vt:lpstr>Praktiske opplæringsløp</vt:lpstr>
      <vt:lpstr>Verden er ikke delt inn i fag..</vt:lpstr>
      <vt:lpstr>PowerPoint-presentasjon</vt:lpstr>
      <vt:lpstr>Individuelle praktiske opplæringsløp</vt:lpstr>
      <vt:lpstr>PowerPoint-presentasjon</vt:lpstr>
      <vt:lpstr>PowerPoint-presentasjon</vt:lpstr>
      <vt:lpstr>Veien videre..</vt:lpstr>
      <vt:lpstr>Praktiske opplæringsløp i dag</vt:lpstr>
      <vt:lpstr>PowerPoint-presentasjon</vt:lpstr>
      <vt:lpstr>St.mld 34 “En mer praktisk skole” </vt:lpstr>
      <vt:lpstr>Praktisk og yrkesrettet kompetanse</vt:lpstr>
      <vt:lpstr>Gruppearbeid: Diamanten</vt:lpstr>
      <vt:lpstr>Begrunnelser for praktisk læring</vt:lpstr>
      <vt:lpstr>10 min pause</vt:lpstr>
      <vt:lpstr>Hvordan er tilbudet rigget der vi lykkes best?</vt:lpstr>
      <vt:lpstr> ORGANISERING OG STRUKTUR</vt:lpstr>
      <vt:lpstr>PEDAGOGISK PRAKSIS</vt:lpstr>
      <vt:lpstr>HVA SKAL TIL FOR Å LYKKES MED UTVIKLING?</vt:lpstr>
      <vt:lpstr>Vi begynte her…</vt:lpstr>
      <vt:lpstr>PowerPoint-presentasjon</vt:lpstr>
      <vt:lpstr>Rammer “Base 4” </vt:lpstr>
      <vt:lpstr>PowerPoint-presentasjon</vt:lpstr>
      <vt:lpstr>PowerPoint-presentasjon</vt:lpstr>
      <vt:lpstr>Et bindeledd til eksterne samarbeidspartnere</vt:lpstr>
      <vt:lpstr>Avdeling for praktisk undervisning i mange fag</vt:lpstr>
      <vt:lpstr>PowerPoint-presentasjon</vt:lpstr>
      <vt:lpstr>Avdeling for Arbeidslivsfag for alle trinn</vt:lpstr>
      <vt:lpstr>Praktisk matematikk Samarbeid mellom Base 4 og 8. trinn</vt:lpstr>
      <vt:lpstr>Avdeling for praktiske ressurser for skolen forøvrig</vt:lpstr>
      <vt:lpstr>Effekten av elevsentrert ledelse og praktisk læring- Elevundersøkelsen 2025</vt:lpstr>
      <vt:lpstr>Strukturer rundt satsingen</vt:lpstr>
      <vt:lpstr>Pilotskolenes kjennetegn på når vi lykkes</vt:lpstr>
      <vt:lpstr>Praktisk øvelse</vt:lpstr>
      <vt:lpstr>Felles refleksjoner og spørsmål</vt:lpstr>
      <vt:lpstr>Julie Evensen Holm Torgeir Nyseth Mjaugeto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Ellen Marie Skjefstad</cp:lastModifiedBy>
  <cp:revision>1</cp:revision>
  <dcterms:modified xsi:type="dcterms:W3CDTF">2026-04-09T11:05:58Z</dcterms:modified>
</cp:coreProperties>
</file>