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815" r:id="rId2"/>
    <p:sldId id="821" r:id="rId3"/>
    <p:sldId id="828" r:id="rId4"/>
    <p:sldId id="816" r:id="rId5"/>
    <p:sldId id="817" r:id="rId6"/>
    <p:sldId id="818" r:id="rId7"/>
    <p:sldId id="819" r:id="rId8"/>
    <p:sldId id="833" r:id="rId9"/>
    <p:sldId id="835" r:id="rId10"/>
    <p:sldId id="824" r:id="rId11"/>
    <p:sldId id="832" r:id="rId12"/>
    <p:sldId id="822" r:id="rId13"/>
    <p:sldId id="831" r:id="rId14"/>
    <p:sldId id="830" r:id="rId15"/>
    <p:sldId id="826" r:id="rId16"/>
    <p:sldId id="836" r:id="rId17"/>
    <p:sldId id="827" r:id="rId18"/>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F720E-234F-4202-8EBA-65C874B80FA0}" v="10" dt="2026-04-14T14:44:35.80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4660"/>
  </p:normalViewPr>
  <p:slideViewPr>
    <p:cSldViewPr snapToGrid="0">
      <p:cViewPr>
        <p:scale>
          <a:sx n="83" d="100"/>
          <a:sy n="83" d="100"/>
        </p:scale>
        <p:origin x="86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na Bergland" userId="S::nena.bergland@vestfoldfylke.no::4adfeebe-6f56-422f-92e2-87740075a3ac" providerId="AD" clId="Web-{F781B714-247A-2CDB-70B7-A89576099955}"/>
    <pc:docChg chg="modSld">
      <pc:chgData name="Nena Bergland" userId="S::nena.bergland@vestfoldfylke.no::4adfeebe-6f56-422f-92e2-87740075a3ac" providerId="AD" clId="Web-{F781B714-247A-2CDB-70B7-A89576099955}" dt="2026-04-09T07:22:55.224" v="9" actId="1076"/>
      <pc:docMkLst>
        <pc:docMk/>
      </pc:docMkLst>
      <pc:sldChg chg="addSp delSp modSp">
        <pc:chgData name="Nena Bergland" userId="S::nena.bergland@vestfoldfylke.no::4adfeebe-6f56-422f-92e2-87740075a3ac" providerId="AD" clId="Web-{F781B714-247A-2CDB-70B7-A89576099955}" dt="2026-04-09T07:22:55.224" v="9" actId="1076"/>
        <pc:sldMkLst>
          <pc:docMk/>
          <pc:sldMk cId="2594844908" sldId="822"/>
        </pc:sldMkLst>
        <pc:spChg chg="mod">
          <ac:chgData name="Nena Bergland" userId="S::nena.bergland@vestfoldfylke.no::4adfeebe-6f56-422f-92e2-87740075a3ac" providerId="AD" clId="Web-{F781B714-247A-2CDB-70B7-A89576099955}" dt="2026-04-09T07:22:09.630" v="1" actId="20577"/>
          <ac:spMkLst>
            <pc:docMk/>
            <pc:sldMk cId="2594844908" sldId="822"/>
            <ac:spMk id="3" creationId="{CA4A8708-C582-03FA-A3E1-D132CBFC4BF8}"/>
          </ac:spMkLst>
        </pc:spChg>
        <pc:picChg chg="add mod ord">
          <ac:chgData name="Nena Bergland" userId="S::nena.bergland@vestfoldfylke.no::4adfeebe-6f56-422f-92e2-87740075a3ac" providerId="AD" clId="Web-{F781B714-247A-2CDB-70B7-A89576099955}" dt="2026-04-09T07:22:55.224" v="9" actId="1076"/>
          <ac:picMkLst>
            <pc:docMk/>
            <pc:sldMk cId="2594844908" sldId="822"/>
            <ac:picMk id="5" creationId="{08C08521-7FFD-952C-1E62-514A56CDD6E4}"/>
          </ac:picMkLst>
        </pc:picChg>
      </pc:sldChg>
    </pc:docChg>
  </pc:docChgLst>
  <pc:docChgLst>
    <pc:chgData name="Nena Bergland" userId="S::nena.bergland@vestfoldfylke.no::4adfeebe-6f56-422f-92e2-87740075a3ac" providerId="AD" clId="Web-{BF3C5C17-8A7C-257E-B0DF-CC72435BB30E}"/>
    <pc:docChg chg="addSld modSld">
      <pc:chgData name="Nena Bergland" userId="S::nena.bergland@vestfoldfylke.no::4adfeebe-6f56-422f-92e2-87740075a3ac" providerId="AD" clId="Web-{BF3C5C17-8A7C-257E-B0DF-CC72435BB30E}" dt="2026-04-09T07:53:28.757" v="89" actId="14100"/>
      <pc:docMkLst>
        <pc:docMk/>
      </pc:docMkLst>
      <pc:sldChg chg="addSp modSp">
        <pc:chgData name="Nena Bergland" userId="S::nena.bergland@vestfoldfylke.no::4adfeebe-6f56-422f-92e2-87740075a3ac" providerId="AD" clId="Web-{BF3C5C17-8A7C-257E-B0DF-CC72435BB30E}" dt="2026-04-09T07:25:00.712" v="7" actId="1076"/>
        <pc:sldMkLst>
          <pc:docMk/>
          <pc:sldMk cId="2594844908" sldId="822"/>
        </pc:sldMkLst>
        <pc:picChg chg="add mod">
          <ac:chgData name="Nena Bergland" userId="S::nena.bergland@vestfoldfylke.no::4adfeebe-6f56-422f-92e2-87740075a3ac" providerId="AD" clId="Web-{BF3C5C17-8A7C-257E-B0DF-CC72435BB30E}" dt="2026-04-09T07:25:00.712" v="7" actId="1076"/>
          <ac:picMkLst>
            <pc:docMk/>
            <pc:sldMk cId="2594844908" sldId="822"/>
            <ac:picMk id="4" creationId="{DDB071D3-FAC5-6678-FAC8-2C81AF8EDD66}"/>
          </ac:picMkLst>
        </pc:picChg>
        <pc:picChg chg="mod">
          <ac:chgData name="Nena Bergland" userId="S::nena.bergland@vestfoldfylke.no::4adfeebe-6f56-422f-92e2-87740075a3ac" providerId="AD" clId="Web-{BF3C5C17-8A7C-257E-B0DF-CC72435BB30E}" dt="2026-04-09T07:23:30.038" v="0" actId="1076"/>
          <ac:picMkLst>
            <pc:docMk/>
            <pc:sldMk cId="2594844908" sldId="822"/>
            <ac:picMk id="5" creationId="{08C08521-7FFD-952C-1E62-514A56CDD6E4}"/>
          </ac:picMkLst>
        </pc:picChg>
      </pc:sldChg>
      <pc:sldChg chg="addSp modSp new">
        <pc:chgData name="Nena Bergland" userId="S::nena.bergland@vestfoldfylke.no::4adfeebe-6f56-422f-92e2-87740075a3ac" providerId="AD" clId="Web-{BF3C5C17-8A7C-257E-B0DF-CC72435BB30E}" dt="2026-04-09T07:53:28.757" v="89" actId="14100"/>
        <pc:sldMkLst>
          <pc:docMk/>
          <pc:sldMk cId="628451986" sldId="830"/>
        </pc:sldMkLst>
        <pc:spChg chg="mod">
          <ac:chgData name="Nena Bergland" userId="S::nena.bergland@vestfoldfylke.no::4adfeebe-6f56-422f-92e2-87740075a3ac" providerId="AD" clId="Web-{BF3C5C17-8A7C-257E-B0DF-CC72435BB30E}" dt="2026-04-09T07:29:17.035" v="29" actId="20577"/>
          <ac:spMkLst>
            <pc:docMk/>
            <pc:sldMk cId="628451986" sldId="830"/>
            <ac:spMk id="2" creationId="{EF5CC166-99D0-CE05-354A-F44083B9B0E1}"/>
          </ac:spMkLst>
        </pc:spChg>
        <pc:spChg chg="add mod">
          <ac:chgData name="Nena Bergland" userId="S::nena.bergland@vestfoldfylke.no::4adfeebe-6f56-422f-92e2-87740075a3ac" providerId="AD" clId="Web-{BF3C5C17-8A7C-257E-B0DF-CC72435BB30E}" dt="2026-04-09T07:53:28.757" v="89" actId="14100"/>
          <ac:spMkLst>
            <pc:docMk/>
            <pc:sldMk cId="628451986" sldId="830"/>
            <ac:spMk id="3" creationId="{0CAB61EF-3395-6C62-65D4-747C9C9DBCAE}"/>
          </ac:spMkLst>
        </pc:spChg>
      </pc:sldChg>
      <pc:sldChg chg="modSp new">
        <pc:chgData name="Nena Bergland" userId="S::nena.bergland@vestfoldfylke.no::4adfeebe-6f56-422f-92e2-87740075a3ac" providerId="AD" clId="Web-{BF3C5C17-8A7C-257E-B0DF-CC72435BB30E}" dt="2026-04-09T07:48:42.572" v="72" actId="20577"/>
        <pc:sldMkLst>
          <pc:docMk/>
          <pc:sldMk cId="608801409" sldId="831"/>
        </pc:sldMkLst>
        <pc:spChg chg="mod">
          <ac:chgData name="Nena Bergland" userId="S::nena.bergland@vestfoldfylke.no::4adfeebe-6f56-422f-92e2-87740075a3ac" providerId="AD" clId="Web-{BF3C5C17-8A7C-257E-B0DF-CC72435BB30E}" dt="2026-04-09T07:47:43.088" v="70" actId="20577"/>
          <ac:spMkLst>
            <pc:docMk/>
            <pc:sldMk cId="608801409" sldId="831"/>
            <ac:spMk id="2" creationId="{A919FCB1-ED7F-C245-395D-A6FD222CA7A2}"/>
          </ac:spMkLst>
        </pc:spChg>
        <pc:spChg chg="mod">
          <ac:chgData name="Nena Bergland" userId="S::nena.bergland@vestfoldfylke.no::4adfeebe-6f56-422f-92e2-87740075a3ac" providerId="AD" clId="Web-{BF3C5C17-8A7C-257E-B0DF-CC72435BB30E}" dt="2026-04-09T07:48:42.572" v="72" actId="20577"/>
          <ac:spMkLst>
            <pc:docMk/>
            <pc:sldMk cId="608801409" sldId="831"/>
            <ac:spMk id="3" creationId="{2FF35044-1D25-4164-977D-CDEFDAF52737}"/>
          </ac:spMkLst>
        </pc:spChg>
      </pc:sldChg>
    </pc:docChg>
  </pc:docChgLst>
  <pc:docChgLst>
    <pc:chgData name="Nena Bergland" userId="S::nena.bergland@vestfoldfylke.no::4adfeebe-6f56-422f-92e2-87740075a3ac" providerId="AD" clId="Web-{DF0040D9-5309-7B6E-9408-FAEAE123721F}"/>
    <pc:docChg chg="modSld">
      <pc:chgData name="Nena Bergland" userId="S::nena.bergland@vestfoldfylke.no::4adfeebe-6f56-422f-92e2-87740075a3ac" providerId="AD" clId="Web-{DF0040D9-5309-7B6E-9408-FAEAE123721F}" dt="2026-04-09T07:12:19.701" v="2" actId="20577"/>
      <pc:docMkLst>
        <pc:docMk/>
      </pc:docMkLst>
      <pc:sldChg chg="modSp">
        <pc:chgData name="Nena Bergland" userId="S::nena.bergland@vestfoldfylke.no::4adfeebe-6f56-422f-92e2-87740075a3ac" providerId="AD" clId="Web-{DF0040D9-5309-7B6E-9408-FAEAE123721F}" dt="2026-04-09T07:12:19.701" v="2" actId="20577"/>
        <pc:sldMkLst>
          <pc:docMk/>
          <pc:sldMk cId="2594844908" sldId="822"/>
        </pc:sldMkLst>
        <pc:spChg chg="mod">
          <ac:chgData name="Nena Bergland" userId="S::nena.bergland@vestfoldfylke.no::4adfeebe-6f56-422f-92e2-87740075a3ac" providerId="AD" clId="Web-{DF0040D9-5309-7B6E-9408-FAEAE123721F}" dt="2026-04-09T07:12:19.701" v="2" actId="20577"/>
          <ac:spMkLst>
            <pc:docMk/>
            <pc:sldMk cId="2594844908" sldId="822"/>
            <ac:spMk id="3" creationId="{CA4A8708-C582-03FA-A3E1-D132CBFC4BF8}"/>
          </ac:spMkLst>
        </pc:spChg>
      </pc:sldChg>
    </pc:docChg>
  </pc:docChgLst>
  <pc:docChgLst>
    <pc:chgData name="Monica Gjertsen Steinbakken" userId="dfebc9f8-b982-43df-99c0-5670d0345e49" providerId="ADAL" clId="{4DA2FE4D-7A52-4E41-8C21-06F90CADBBCE}"/>
    <pc:docChg chg="undo redo custSel addSld delSld modSld sldOrd modNotesMaster">
      <pc:chgData name="Monica Gjertsen Steinbakken" userId="dfebc9f8-b982-43df-99c0-5670d0345e49" providerId="ADAL" clId="{4DA2FE4D-7A52-4E41-8C21-06F90CADBBCE}" dt="2026-04-14T14:46:03.582" v="1740" actId="14100"/>
      <pc:docMkLst>
        <pc:docMk/>
      </pc:docMkLst>
      <pc:sldChg chg="modSp mod">
        <pc:chgData name="Monica Gjertsen Steinbakken" userId="dfebc9f8-b982-43df-99c0-5670d0345e49" providerId="ADAL" clId="{4DA2FE4D-7A52-4E41-8C21-06F90CADBBCE}" dt="2026-03-25T13:34:45.478" v="844" actId="790"/>
        <pc:sldMkLst>
          <pc:docMk/>
          <pc:sldMk cId="147539930" sldId="815"/>
        </pc:sldMkLst>
        <pc:spChg chg="mod">
          <ac:chgData name="Monica Gjertsen Steinbakken" userId="dfebc9f8-b982-43df-99c0-5670d0345e49" providerId="ADAL" clId="{4DA2FE4D-7A52-4E41-8C21-06F90CADBBCE}" dt="2026-03-25T13:34:45.478" v="844" actId="790"/>
          <ac:spMkLst>
            <pc:docMk/>
            <pc:sldMk cId="147539930" sldId="815"/>
            <ac:spMk id="2" creationId="{B48C3E66-7128-6477-0DC9-BE183973EB83}"/>
          </ac:spMkLst>
        </pc:spChg>
        <pc:graphicFrameChg chg="mod modGraphic">
          <ac:chgData name="Monica Gjertsen Steinbakken" userId="dfebc9f8-b982-43df-99c0-5670d0345e49" providerId="ADAL" clId="{4DA2FE4D-7A52-4E41-8C21-06F90CADBBCE}" dt="2026-03-25T13:34:24.184" v="843" actId="1076"/>
          <ac:graphicFrameMkLst>
            <pc:docMk/>
            <pc:sldMk cId="147539930" sldId="815"/>
            <ac:graphicFrameMk id="4" creationId="{32A6ABB3-E902-9AC8-E90A-EB17E11257E6}"/>
          </ac:graphicFrameMkLst>
        </pc:graphicFrameChg>
      </pc:sldChg>
      <pc:sldChg chg="addSp delSp mod">
        <pc:chgData name="Monica Gjertsen Steinbakken" userId="dfebc9f8-b982-43df-99c0-5670d0345e49" providerId="ADAL" clId="{4DA2FE4D-7A52-4E41-8C21-06F90CADBBCE}" dt="2026-04-14T13:16:39.280" v="1289" actId="22"/>
        <pc:sldMkLst>
          <pc:docMk/>
          <pc:sldMk cId="2256092909" sldId="817"/>
        </pc:sldMkLst>
        <pc:spChg chg="add del">
          <ac:chgData name="Monica Gjertsen Steinbakken" userId="dfebc9f8-b982-43df-99c0-5670d0345e49" providerId="ADAL" clId="{4DA2FE4D-7A52-4E41-8C21-06F90CADBBCE}" dt="2026-04-14T13:16:39.280" v="1289" actId="22"/>
          <ac:spMkLst>
            <pc:docMk/>
            <pc:sldMk cId="2256092909" sldId="817"/>
            <ac:spMk id="4" creationId="{E1EACF42-91F7-515E-E38E-CAACF5109FE0}"/>
          </ac:spMkLst>
        </pc:spChg>
      </pc:sldChg>
      <pc:sldChg chg="modSp mod">
        <pc:chgData name="Monica Gjertsen Steinbakken" userId="dfebc9f8-b982-43df-99c0-5670d0345e49" providerId="ADAL" clId="{4DA2FE4D-7A52-4E41-8C21-06F90CADBBCE}" dt="2026-04-07T09:22:44.658" v="970" actId="1076"/>
        <pc:sldMkLst>
          <pc:docMk/>
          <pc:sldMk cId="2468502796" sldId="819"/>
        </pc:sldMkLst>
        <pc:picChg chg="mod">
          <ac:chgData name="Monica Gjertsen Steinbakken" userId="dfebc9f8-b982-43df-99c0-5670d0345e49" providerId="ADAL" clId="{4DA2FE4D-7A52-4E41-8C21-06F90CADBBCE}" dt="2026-04-07T09:22:44.658" v="970" actId="1076"/>
          <ac:picMkLst>
            <pc:docMk/>
            <pc:sldMk cId="2468502796" sldId="819"/>
            <ac:picMk id="3" creationId="{3371F687-4017-A698-40E6-B233B4DF6A13}"/>
          </ac:picMkLst>
        </pc:picChg>
      </pc:sldChg>
      <pc:sldChg chg="addSp delSp modSp new mod setBg">
        <pc:chgData name="Monica Gjertsen Steinbakken" userId="dfebc9f8-b982-43df-99c0-5670d0345e49" providerId="ADAL" clId="{4DA2FE4D-7A52-4E41-8C21-06F90CADBBCE}" dt="2026-04-14T13:36:36.230" v="1711" actId="20577"/>
        <pc:sldMkLst>
          <pc:docMk/>
          <pc:sldMk cId="2504200445" sldId="821"/>
        </pc:sldMkLst>
        <pc:spChg chg="mod">
          <ac:chgData name="Monica Gjertsen Steinbakken" userId="dfebc9f8-b982-43df-99c0-5670d0345e49" providerId="ADAL" clId="{4DA2FE4D-7A52-4E41-8C21-06F90CADBBCE}" dt="2026-04-14T13:36:36.230" v="1711" actId="20577"/>
          <ac:spMkLst>
            <pc:docMk/>
            <pc:sldMk cId="2504200445" sldId="821"/>
            <ac:spMk id="2" creationId="{CBD96112-583D-6A56-4EB7-797BA121FCFA}"/>
          </ac:spMkLst>
        </pc:spChg>
        <pc:spChg chg="add mod ord">
          <ac:chgData name="Monica Gjertsen Steinbakken" userId="dfebc9f8-b982-43df-99c0-5670d0345e49" providerId="ADAL" clId="{4DA2FE4D-7A52-4E41-8C21-06F90CADBBCE}" dt="2026-03-25T09:22:21.310" v="26" actId="26606"/>
          <ac:spMkLst>
            <pc:docMk/>
            <pc:sldMk cId="2504200445" sldId="821"/>
            <ac:spMk id="6" creationId="{5125EB0D-A77B-1253-16C3-0E69E5ECF8C0}"/>
          </ac:spMkLst>
        </pc:spChg>
        <pc:spChg chg="add mod">
          <ac:chgData name="Monica Gjertsen Steinbakken" userId="dfebc9f8-b982-43df-99c0-5670d0345e49" providerId="ADAL" clId="{4DA2FE4D-7A52-4E41-8C21-06F90CADBBCE}" dt="2026-03-25T09:31:27.203" v="73" actId="1076"/>
          <ac:spMkLst>
            <pc:docMk/>
            <pc:sldMk cId="2504200445" sldId="821"/>
            <ac:spMk id="10" creationId="{173ED8BC-254F-8AA2-B99C-EF179F0CDA38}"/>
          </ac:spMkLst>
        </pc:spChg>
        <pc:spChg chg="add">
          <ac:chgData name="Monica Gjertsen Steinbakken" userId="dfebc9f8-b982-43df-99c0-5670d0345e49" providerId="ADAL" clId="{4DA2FE4D-7A52-4E41-8C21-06F90CADBBCE}" dt="2026-03-25T09:30:27.998" v="34" actId="26606"/>
          <ac:spMkLst>
            <pc:docMk/>
            <pc:sldMk cId="2504200445" sldId="821"/>
            <ac:spMk id="2057" creationId="{E97675C8-1328-460C-9EBF-6B446B67EAD3}"/>
          </ac:spMkLst>
        </pc:spChg>
        <pc:spChg chg="add">
          <ac:chgData name="Monica Gjertsen Steinbakken" userId="dfebc9f8-b982-43df-99c0-5670d0345e49" providerId="ADAL" clId="{4DA2FE4D-7A52-4E41-8C21-06F90CADBBCE}" dt="2026-03-25T09:30:27.998" v="34" actId="26606"/>
          <ac:spMkLst>
            <pc:docMk/>
            <pc:sldMk cId="2504200445" sldId="821"/>
            <ac:spMk id="2061" creationId="{2AD83CFE-1CA3-4832-A4B9-C48CD1347C03}"/>
          </ac:spMkLst>
        </pc:spChg>
        <pc:spChg chg="add">
          <ac:chgData name="Monica Gjertsen Steinbakken" userId="dfebc9f8-b982-43df-99c0-5670d0345e49" providerId="ADAL" clId="{4DA2FE4D-7A52-4E41-8C21-06F90CADBBCE}" dt="2026-03-25T09:30:27.998" v="34" actId="26606"/>
          <ac:spMkLst>
            <pc:docMk/>
            <pc:sldMk cId="2504200445" sldId="821"/>
            <ac:spMk id="2063" creationId="{BC98641C-7F74-435D-996F-A4387A3C3C26}"/>
          </ac:spMkLst>
        </pc:spChg>
        <pc:spChg chg="add">
          <ac:chgData name="Monica Gjertsen Steinbakken" userId="dfebc9f8-b982-43df-99c0-5670d0345e49" providerId="ADAL" clId="{4DA2FE4D-7A52-4E41-8C21-06F90CADBBCE}" dt="2026-03-25T09:30:27.998" v="34" actId="26606"/>
          <ac:spMkLst>
            <pc:docMk/>
            <pc:sldMk cId="2504200445" sldId="821"/>
            <ac:spMk id="2065" creationId="{F530C0F6-C8DF-4539-B30C-8105DB618C20}"/>
          </ac:spMkLst>
        </pc:spChg>
        <pc:picChg chg="add mod">
          <ac:chgData name="Monica Gjertsen Steinbakken" userId="dfebc9f8-b982-43df-99c0-5670d0345e49" providerId="ADAL" clId="{4DA2FE4D-7A52-4E41-8C21-06F90CADBBCE}" dt="2026-03-25T09:31:15.606" v="69" actId="14100"/>
          <ac:picMkLst>
            <pc:docMk/>
            <pc:sldMk cId="2504200445" sldId="821"/>
            <ac:picMk id="5" creationId="{0C303C7F-1585-0C04-8C81-3DFDCA6AC9F0}"/>
          </ac:picMkLst>
        </pc:picChg>
        <pc:picChg chg="add mod">
          <ac:chgData name="Monica Gjertsen Steinbakken" userId="dfebc9f8-b982-43df-99c0-5670d0345e49" providerId="ADAL" clId="{4DA2FE4D-7A52-4E41-8C21-06F90CADBBCE}" dt="2026-03-25T09:31:23.536" v="72" actId="1076"/>
          <ac:picMkLst>
            <pc:docMk/>
            <pc:sldMk cId="2504200445" sldId="821"/>
            <ac:picMk id="2050" creationId="{D00DCACE-1102-1AE4-8BA8-8754E5A4C085}"/>
          </ac:picMkLst>
        </pc:picChg>
      </pc:sldChg>
      <pc:sldChg chg="addSp delSp modSp new mod setBg">
        <pc:chgData name="Monica Gjertsen Steinbakken" userId="dfebc9f8-b982-43df-99c0-5670d0345e49" providerId="ADAL" clId="{4DA2FE4D-7A52-4E41-8C21-06F90CADBBCE}" dt="2026-04-09T13:30:35.688" v="1130" actId="14100"/>
        <pc:sldMkLst>
          <pc:docMk/>
          <pc:sldMk cId="2594844908" sldId="822"/>
        </pc:sldMkLst>
        <pc:spChg chg="mod">
          <ac:chgData name="Monica Gjertsen Steinbakken" userId="dfebc9f8-b982-43df-99c0-5670d0345e49" providerId="ADAL" clId="{4DA2FE4D-7A52-4E41-8C21-06F90CADBBCE}" dt="2026-04-09T13:30:12.268" v="1123" actId="790"/>
          <ac:spMkLst>
            <pc:docMk/>
            <pc:sldMk cId="2594844908" sldId="822"/>
            <ac:spMk id="2" creationId="{041F3A35-1260-7234-06DC-2A26D687DB12}"/>
          </ac:spMkLst>
        </pc:spChg>
        <pc:spChg chg="mod ord">
          <ac:chgData name="Monica Gjertsen Steinbakken" userId="dfebc9f8-b982-43df-99c0-5670d0345e49" providerId="ADAL" clId="{4DA2FE4D-7A52-4E41-8C21-06F90CADBBCE}" dt="2026-04-09T13:30:35.688" v="1130" actId="14100"/>
          <ac:spMkLst>
            <pc:docMk/>
            <pc:sldMk cId="2594844908" sldId="822"/>
            <ac:spMk id="3" creationId="{CA4A8708-C582-03FA-A3E1-D132CBFC4BF8}"/>
          </ac:spMkLst>
        </pc:spChg>
        <pc:spChg chg="add">
          <ac:chgData name="Monica Gjertsen Steinbakken" userId="dfebc9f8-b982-43df-99c0-5670d0345e49" providerId="ADAL" clId="{4DA2FE4D-7A52-4E41-8C21-06F90CADBBCE}" dt="2026-04-09T13:29:53.480" v="1121" actId="26606"/>
          <ac:spMkLst>
            <pc:docMk/>
            <pc:sldMk cId="2594844908" sldId="822"/>
            <ac:spMk id="25" creationId="{7C2DC10F-CD76-43DC-9E0B-CB291F740C0F}"/>
          </ac:spMkLst>
        </pc:spChg>
        <pc:spChg chg="add">
          <ac:chgData name="Monica Gjertsen Steinbakken" userId="dfebc9f8-b982-43df-99c0-5670d0345e49" providerId="ADAL" clId="{4DA2FE4D-7A52-4E41-8C21-06F90CADBBCE}" dt="2026-04-09T13:29:53.480" v="1121" actId="26606"/>
          <ac:spMkLst>
            <pc:docMk/>
            <pc:sldMk cId="2594844908" sldId="822"/>
            <ac:spMk id="26" creationId="{0B0A69F5-520C-404C-9614-071AAE13870F}"/>
          </ac:spMkLst>
        </pc:spChg>
        <pc:spChg chg="add">
          <ac:chgData name="Monica Gjertsen Steinbakken" userId="dfebc9f8-b982-43df-99c0-5670d0345e49" providerId="ADAL" clId="{4DA2FE4D-7A52-4E41-8C21-06F90CADBBCE}" dt="2026-04-09T13:29:53.480" v="1121" actId="26606"/>
          <ac:spMkLst>
            <pc:docMk/>
            <pc:sldMk cId="2594844908" sldId="822"/>
            <ac:spMk id="27" creationId="{1C18170A-08B7-4230-A012-B24C20E39391}"/>
          </ac:spMkLst>
        </pc:spChg>
        <pc:spChg chg="add">
          <ac:chgData name="Monica Gjertsen Steinbakken" userId="dfebc9f8-b982-43df-99c0-5670d0345e49" providerId="ADAL" clId="{4DA2FE4D-7A52-4E41-8C21-06F90CADBBCE}" dt="2026-04-09T13:29:53.480" v="1121" actId="26606"/>
          <ac:spMkLst>
            <pc:docMk/>
            <pc:sldMk cId="2594844908" sldId="822"/>
            <ac:spMk id="28" creationId="{54D683B1-E7B7-4AF5-8BF1-00757F13FBE1}"/>
          </ac:spMkLst>
        </pc:spChg>
        <pc:spChg chg="add">
          <ac:chgData name="Monica Gjertsen Steinbakken" userId="dfebc9f8-b982-43df-99c0-5670d0345e49" providerId="ADAL" clId="{4DA2FE4D-7A52-4E41-8C21-06F90CADBBCE}" dt="2026-04-09T13:29:53.480" v="1121" actId="26606"/>
          <ac:spMkLst>
            <pc:docMk/>
            <pc:sldMk cId="2594844908" sldId="822"/>
            <ac:spMk id="30" creationId="{7B07ECB0-AC96-4F4F-AB0C-44EA1353CE09}"/>
          </ac:spMkLst>
        </pc:spChg>
        <pc:spChg chg="add">
          <ac:chgData name="Monica Gjertsen Steinbakken" userId="dfebc9f8-b982-43df-99c0-5670d0345e49" providerId="ADAL" clId="{4DA2FE4D-7A52-4E41-8C21-06F90CADBBCE}" dt="2026-04-09T13:29:53.480" v="1121" actId="26606"/>
          <ac:spMkLst>
            <pc:docMk/>
            <pc:sldMk cId="2594844908" sldId="822"/>
            <ac:spMk id="31" creationId="{4CFCD50F-4BF3-4733-BD42-5567080A7017}"/>
          </ac:spMkLst>
        </pc:spChg>
        <pc:spChg chg="add">
          <ac:chgData name="Monica Gjertsen Steinbakken" userId="dfebc9f8-b982-43df-99c0-5670d0345e49" providerId="ADAL" clId="{4DA2FE4D-7A52-4E41-8C21-06F90CADBBCE}" dt="2026-04-09T13:29:53.480" v="1121" actId="26606"/>
          <ac:spMkLst>
            <pc:docMk/>
            <pc:sldMk cId="2594844908" sldId="822"/>
            <ac:spMk id="32" creationId="{97C2466A-2320-4205-BDC2-056CD8BC2C53}"/>
          </ac:spMkLst>
        </pc:spChg>
        <pc:spChg chg="add">
          <ac:chgData name="Monica Gjertsen Steinbakken" userId="dfebc9f8-b982-43df-99c0-5670d0345e49" providerId="ADAL" clId="{4DA2FE4D-7A52-4E41-8C21-06F90CADBBCE}" dt="2026-04-09T13:29:53.480" v="1121" actId="26606"/>
          <ac:spMkLst>
            <pc:docMk/>
            <pc:sldMk cId="2594844908" sldId="822"/>
            <ac:spMk id="33" creationId="{C24F77B6-3AFC-4981-A39A-15994073E10F}"/>
          </ac:spMkLst>
        </pc:spChg>
        <pc:picChg chg="mod">
          <ac:chgData name="Monica Gjertsen Steinbakken" userId="dfebc9f8-b982-43df-99c0-5670d0345e49" providerId="ADAL" clId="{4DA2FE4D-7A52-4E41-8C21-06F90CADBBCE}" dt="2026-04-09T13:29:53.466" v="1120" actId="26606"/>
          <ac:picMkLst>
            <pc:docMk/>
            <pc:sldMk cId="2594844908" sldId="822"/>
            <ac:picMk id="4" creationId="{DDB071D3-FAC5-6678-FAC8-2C81AF8EDD66}"/>
          </ac:picMkLst>
        </pc:picChg>
        <pc:picChg chg="mod">
          <ac:chgData name="Monica Gjertsen Steinbakken" userId="dfebc9f8-b982-43df-99c0-5670d0345e49" providerId="ADAL" clId="{4DA2FE4D-7A52-4E41-8C21-06F90CADBBCE}" dt="2026-04-09T13:29:53.466" v="1120" actId="26606"/>
          <ac:picMkLst>
            <pc:docMk/>
            <pc:sldMk cId="2594844908" sldId="822"/>
            <ac:picMk id="5" creationId="{08C08521-7FFD-952C-1E62-514A56CDD6E4}"/>
          </ac:picMkLst>
        </pc:picChg>
      </pc:sldChg>
      <pc:sldChg chg="modSp new mod ord">
        <pc:chgData name="Monica Gjertsen Steinbakken" userId="dfebc9f8-b982-43df-99c0-5670d0345e49" providerId="ADAL" clId="{4DA2FE4D-7A52-4E41-8C21-06F90CADBBCE}" dt="2026-04-09T13:23:39.988" v="991" actId="255"/>
        <pc:sldMkLst>
          <pc:docMk/>
          <pc:sldMk cId="3280377057" sldId="824"/>
        </pc:sldMkLst>
        <pc:spChg chg="mod">
          <ac:chgData name="Monica Gjertsen Steinbakken" userId="dfebc9f8-b982-43df-99c0-5670d0345e49" providerId="ADAL" clId="{4DA2FE4D-7A52-4E41-8C21-06F90CADBBCE}" dt="2026-03-25T11:38:38.719" v="434" actId="14100"/>
          <ac:spMkLst>
            <pc:docMk/>
            <pc:sldMk cId="3280377057" sldId="824"/>
            <ac:spMk id="2" creationId="{95DB2620-4CCC-AC7F-4CE6-320BC9327FEA}"/>
          </ac:spMkLst>
        </pc:spChg>
        <pc:spChg chg="mod">
          <ac:chgData name="Monica Gjertsen Steinbakken" userId="dfebc9f8-b982-43df-99c0-5670d0345e49" providerId="ADAL" clId="{4DA2FE4D-7A52-4E41-8C21-06F90CADBBCE}" dt="2026-03-25T13:38:49.661" v="849" actId="207"/>
          <ac:spMkLst>
            <pc:docMk/>
            <pc:sldMk cId="3280377057" sldId="824"/>
            <ac:spMk id="3" creationId="{652D0AAB-008A-B787-9448-8D2B79E8248B}"/>
          </ac:spMkLst>
        </pc:spChg>
        <pc:spChg chg="mod">
          <ac:chgData name="Monica Gjertsen Steinbakken" userId="dfebc9f8-b982-43df-99c0-5670d0345e49" providerId="ADAL" clId="{4DA2FE4D-7A52-4E41-8C21-06F90CADBBCE}" dt="2026-04-09T13:23:39.988" v="991" actId="255"/>
          <ac:spMkLst>
            <pc:docMk/>
            <pc:sldMk cId="3280377057" sldId="824"/>
            <ac:spMk id="4" creationId="{8081A221-B82F-039C-C1D3-630375D63309}"/>
          </ac:spMkLst>
        </pc:spChg>
        <pc:spChg chg="mod">
          <ac:chgData name="Monica Gjertsen Steinbakken" userId="dfebc9f8-b982-43df-99c0-5670d0345e49" providerId="ADAL" clId="{4DA2FE4D-7A52-4E41-8C21-06F90CADBBCE}" dt="2026-03-25T13:38:57.624" v="851" actId="207"/>
          <ac:spMkLst>
            <pc:docMk/>
            <pc:sldMk cId="3280377057" sldId="824"/>
            <ac:spMk id="5" creationId="{AE5225B9-778D-87F2-5FEE-F8760BD9F9AB}"/>
          </ac:spMkLst>
        </pc:spChg>
        <pc:spChg chg="mod">
          <ac:chgData name="Monica Gjertsen Steinbakken" userId="dfebc9f8-b982-43df-99c0-5670d0345e49" providerId="ADAL" clId="{4DA2FE4D-7A52-4E41-8C21-06F90CADBBCE}" dt="2026-04-09T13:23:32.658" v="990" actId="255"/>
          <ac:spMkLst>
            <pc:docMk/>
            <pc:sldMk cId="3280377057" sldId="824"/>
            <ac:spMk id="6" creationId="{7CDB2D1A-CCAA-6594-5B74-AF0F5A6F2B9F}"/>
          </ac:spMkLst>
        </pc:spChg>
      </pc:sldChg>
      <pc:sldChg chg="addSp delSp modSp new mod setBg setClrOvrMap">
        <pc:chgData name="Monica Gjertsen Steinbakken" userId="dfebc9f8-b982-43df-99c0-5670d0345e49" providerId="ADAL" clId="{4DA2FE4D-7A52-4E41-8C21-06F90CADBBCE}" dt="2026-04-09T13:42:00.177" v="1285" actId="790"/>
        <pc:sldMkLst>
          <pc:docMk/>
          <pc:sldMk cId="3015375721" sldId="826"/>
        </pc:sldMkLst>
        <pc:spChg chg="mod">
          <ac:chgData name="Monica Gjertsen Steinbakken" userId="dfebc9f8-b982-43df-99c0-5670d0345e49" providerId="ADAL" clId="{4DA2FE4D-7A52-4E41-8C21-06F90CADBBCE}" dt="2026-04-09T13:42:00.177" v="1285" actId="790"/>
          <ac:spMkLst>
            <pc:docMk/>
            <pc:sldMk cId="3015375721" sldId="826"/>
            <ac:spMk id="2" creationId="{79FCB684-80D9-D8BE-E71C-4B5584EA58D2}"/>
          </ac:spMkLst>
        </pc:spChg>
        <pc:spChg chg="mod">
          <ac:chgData name="Monica Gjertsen Steinbakken" userId="dfebc9f8-b982-43df-99c0-5670d0345e49" providerId="ADAL" clId="{4DA2FE4D-7A52-4E41-8C21-06F90CADBBCE}" dt="2026-04-09T13:41:42.965" v="1283" actId="14100"/>
          <ac:spMkLst>
            <pc:docMk/>
            <pc:sldMk cId="3015375721" sldId="826"/>
            <ac:spMk id="3" creationId="{D760ABBB-10F5-3757-B09E-79883802AF1C}"/>
          </ac:spMkLst>
        </pc:spChg>
        <pc:spChg chg="add">
          <ac:chgData name="Monica Gjertsen Steinbakken" userId="dfebc9f8-b982-43df-99c0-5670d0345e49" providerId="ADAL" clId="{4DA2FE4D-7A52-4E41-8C21-06F90CADBBCE}" dt="2026-03-25T13:27:03.009" v="687" actId="26606"/>
          <ac:spMkLst>
            <pc:docMk/>
            <pc:sldMk cId="3015375721" sldId="826"/>
            <ac:spMk id="30" creationId="{600B5AE2-C5CC-499C-8F2D-249888BE22C2}"/>
          </ac:spMkLst>
        </pc:spChg>
        <pc:spChg chg="add">
          <ac:chgData name="Monica Gjertsen Steinbakken" userId="dfebc9f8-b982-43df-99c0-5670d0345e49" providerId="ADAL" clId="{4DA2FE4D-7A52-4E41-8C21-06F90CADBBCE}" dt="2026-03-25T13:27:03.009" v="687" actId="26606"/>
          <ac:spMkLst>
            <pc:docMk/>
            <pc:sldMk cId="3015375721" sldId="826"/>
            <ac:spMk id="31" creationId="{BA7A3698-B350-40E5-8475-9BCC41A089FC}"/>
          </ac:spMkLst>
        </pc:spChg>
        <pc:spChg chg="add">
          <ac:chgData name="Monica Gjertsen Steinbakken" userId="dfebc9f8-b982-43df-99c0-5670d0345e49" providerId="ADAL" clId="{4DA2FE4D-7A52-4E41-8C21-06F90CADBBCE}" dt="2026-03-25T13:27:03.009" v="687" actId="26606"/>
          <ac:spMkLst>
            <pc:docMk/>
            <pc:sldMk cId="3015375721" sldId="826"/>
            <ac:spMk id="34" creationId="{C609E9FA-BDDE-45C4-8F5E-974D4208D2EA}"/>
          </ac:spMkLst>
        </pc:spChg>
        <pc:spChg chg="add">
          <ac:chgData name="Monica Gjertsen Steinbakken" userId="dfebc9f8-b982-43df-99c0-5670d0345e49" providerId="ADAL" clId="{4DA2FE4D-7A52-4E41-8C21-06F90CADBBCE}" dt="2026-03-25T13:27:03.009" v="687" actId="26606"/>
          <ac:spMkLst>
            <pc:docMk/>
            <pc:sldMk cId="3015375721" sldId="826"/>
            <ac:spMk id="35" creationId="{7737E529-E43B-4948-B3C4-7F6B806FCCFD}"/>
          </ac:spMkLst>
        </pc:spChg>
        <pc:picChg chg="add mod ord">
          <ac:chgData name="Monica Gjertsen Steinbakken" userId="dfebc9f8-b982-43df-99c0-5670d0345e49" providerId="ADAL" clId="{4DA2FE4D-7A52-4E41-8C21-06F90CADBBCE}" dt="2026-03-25T13:27:03.009" v="687" actId="26606"/>
          <ac:picMkLst>
            <pc:docMk/>
            <pc:sldMk cId="3015375721" sldId="826"/>
            <ac:picMk id="6" creationId="{6DEDABCA-B520-E464-9E0D-DBEC6FAE2C5C}"/>
          </ac:picMkLst>
        </pc:picChg>
        <pc:cxnChg chg="add">
          <ac:chgData name="Monica Gjertsen Steinbakken" userId="dfebc9f8-b982-43df-99c0-5670d0345e49" providerId="ADAL" clId="{4DA2FE4D-7A52-4E41-8C21-06F90CADBBCE}" dt="2026-03-25T13:27:03.009" v="687" actId="26606"/>
          <ac:cxnSpMkLst>
            <pc:docMk/>
            <pc:sldMk cId="3015375721" sldId="826"/>
            <ac:cxnSpMk id="32" creationId="{0AC655C7-EC94-4BE6-84C8-2F9EFBBB2789}"/>
          </ac:cxnSpMkLst>
        </pc:cxnChg>
        <pc:cxnChg chg="add">
          <ac:chgData name="Monica Gjertsen Steinbakken" userId="dfebc9f8-b982-43df-99c0-5670d0345e49" providerId="ADAL" clId="{4DA2FE4D-7A52-4E41-8C21-06F90CADBBCE}" dt="2026-03-25T13:27:03.009" v="687" actId="26606"/>
          <ac:cxnSpMkLst>
            <pc:docMk/>
            <pc:sldMk cId="3015375721" sldId="826"/>
            <ac:cxnSpMk id="33" creationId="{45549E29-E797-4A00-B030-3AB01640CFDC}"/>
          </ac:cxnSpMkLst>
        </pc:cxnChg>
      </pc:sldChg>
      <pc:sldChg chg="addSp delSp modSp new mod setBg">
        <pc:chgData name="Monica Gjertsen Steinbakken" userId="dfebc9f8-b982-43df-99c0-5670d0345e49" providerId="ADAL" clId="{4DA2FE4D-7A52-4E41-8C21-06F90CADBBCE}" dt="2026-04-07T09:23:57.029" v="978" actId="1076"/>
        <pc:sldMkLst>
          <pc:docMk/>
          <pc:sldMk cId="672306421" sldId="827"/>
        </pc:sldMkLst>
        <pc:spChg chg="mod">
          <ac:chgData name="Monica Gjertsen Steinbakken" userId="dfebc9f8-b982-43df-99c0-5670d0345e49" providerId="ADAL" clId="{4DA2FE4D-7A52-4E41-8C21-06F90CADBBCE}" dt="2026-03-25T13:37:01.228" v="846" actId="790"/>
          <ac:spMkLst>
            <pc:docMk/>
            <pc:sldMk cId="672306421" sldId="827"/>
            <ac:spMk id="2" creationId="{E4124C1A-10BB-35DA-239B-E31547AB211E}"/>
          </ac:spMkLst>
        </pc:spChg>
        <pc:spChg chg="add mod">
          <ac:chgData name="Monica Gjertsen Steinbakken" userId="dfebc9f8-b982-43df-99c0-5670d0345e49" providerId="ADAL" clId="{4DA2FE4D-7A52-4E41-8C21-06F90CADBBCE}" dt="2026-04-07T09:23:57.029" v="978" actId="1076"/>
          <ac:spMkLst>
            <pc:docMk/>
            <pc:sldMk cId="672306421" sldId="827"/>
            <ac:spMk id="3" creationId="{70F55928-1BD9-5139-877B-56FA72B21585}"/>
          </ac:spMkLst>
        </pc:spChg>
        <pc:spChg chg="mod">
          <ac:chgData name="Monica Gjertsen Steinbakken" userId="dfebc9f8-b982-43df-99c0-5670d0345e49" providerId="ADAL" clId="{4DA2FE4D-7A52-4E41-8C21-06F90CADBBCE}" dt="2026-03-25T13:37:50.219" v="847" actId="20577"/>
          <ac:spMkLst>
            <pc:docMk/>
            <pc:sldMk cId="672306421" sldId="827"/>
            <ac:spMk id="4" creationId="{4894F5FB-364B-9A2C-F6A8-BFA49283EF6C}"/>
          </ac:spMkLst>
        </pc:spChg>
        <pc:spChg chg="add">
          <ac:chgData name="Monica Gjertsen Steinbakken" userId="dfebc9f8-b982-43df-99c0-5670d0345e49" providerId="ADAL" clId="{4DA2FE4D-7A52-4E41-8C21-06F90CADBBCE}" dt="2026-03-25T13:30:17.098" v="783" actId="26606"/>
          <ac:spMkLst>
            <pc:docMk/>
            <pc:sldMk cId="672306421" sldId="827"/>
            <ac:spMk id="11" creationId="{600B5AE2-C5CC-499C-8F2D-249888BE22C2}"/>
          </ac:spMkLst>
        </pc:spChg>
        <pc:spChg chg="add">
          <ac:chgData name="Monica Gjertsen Steinbakken" userId="dfebc9f8-b982-43df-99c0-5670d0345e49" providerId="ADAL" clId="{4DA2FE4D-7A52-4E41-8C21-06F90CADBBCE}" dt="2026-03-25T13:30:17.098" v="783" actId="26606"/>
          <ac:spMkLst>
            <pc:docMk/>
            <pc:sldMk cId="672306421" sldId="827"/>
            <ac:spMk id="13" creationId="{BA7A3698-B350-40E5-8475-9BCC41A089FC}"/>
          </ac:spMkLst>
        </pc:spChg>
        <pc:spChg chg="add">
          <ac:chgData name="Monica Gjertsen Steinbakken" userId="dfebc9f8-b982-43df-99c0-5670d0345e49" providerId="ADAL" clId="{4DA2FE4D-7A52-4E41-8C21-06F90CADBBCE}" dt="2026-03-25T13:30:17.098" v="783" actId="26606"/>
          <ac:spMkLst>
            <pc:docMk/>
            <pc:sldMk cId="672306421" sldId="827"/>
            <ac:spMk id="17" creationId="{990D0034-F768-41E7-85D4-F38C4DE85770}"/>
          </ac:spMkLst>
        </pc:spChg>
        <pc:spChg chg="add">
          <ac:chgData name="Monica Gjertsen Steinbakken" userId="dfebc9f8-b982-43df-99c0-5670d0345e49" providerId="ADAL" clId="{4DA2FE4D-7A52-4E41-8C21-06F90CADBBCE}" dt="2026-03-25T13:30:17.098" v="783" actId="26606"/>
          <ac:spMkLst>
            <pc:docMk/>
            <pc:sldMk cId="672306421" sldId="827"/>
            <ac:spMk id="19" creationId="{C4F7E42D-8B5A-4FC8-81CD-9E60171F7FA8}"/>
          </ac:spMkLst>
        </pc:spChg>
        <pc:spChg chg="add">
          <ac:chgData name="Monica Gjertsen Steinbakken" userId="dfebc9f8-b982-43df-99c0-5670d0345e49" providerId="ADAL" clId="{4DA2FE4D-7A52-4E41-8C21-06F90CADBBCE}" dt="2026-03-25T13:30:17.098" v="783" actId="26606"/>
          <ac:spMkLst>
            <pc:docMk/>
            <pc:sldMk cId="672306421" sldId="827"/>
            <ac:spMk id="21" creationId="{8C04651D-B9F4-4935-A02D-364153FBDF54}"/>
          </ac:spMkLst>
        </pc:spChg>
        <pc:picChg chg="add mod ord">
          <ac:chgData name="Monica Gjertsen Steinbakken" userId="dfebc9f8-b982-43df-99c0-5670d0345e49" providerId="ADAL" clId="{4DA2FE4D-7A52-4E41-8C21-06F90CADBBCE}" dt="2026-04-07T09:23:52.426" v="977" actId="1076"/>
          <ac:picMkLst>
            <pc:docMk/>
            <pc:sldMk cId="672306421" sldId="827"/>
            <ac:picMk id="6" creationId="{8AEA8094-8A39-94A9-835C-F54B106E12C4}"/>
          </ac:picMkLst>
        </pc:picChg>
        <pc:cxnChg chg="add">
          <ac:chgData name="Monica Gjertsen Steinbakken" userId="dfebc9f8-b982-43df-99c0-5670d0345e49" providerId="ADAL" clId="{4DA2FE4D-7A52-4E41-8C21-06F90CADBBCE}" dt="2026-03-25T13:30:17.098" v="783" actId="26606"/>
          <ac:cxnSpMkLst>
            <pc:docMk/>
            <pc:sldMk cId="672306421" sldId="827"/>
            <ac:cxnSpMk id="15" creationId="{0AC655C7-EC94-4BE6-84C8-2F9EFBBB2789}"/>
          </ac:cxnSpMkLst>
        </pc:cxnChg>
      </pc:sldChg>
      <pc:sldChg chg="addSp delSp modSp new mod setBg setClrOvrMap">
        <pc:chgData name="Monica Gjertsen Steinbakken" userId="dfebc9f8-b982-43df-99c0-5670d0345e49" providerId="ADAL" clId="{4DA2FE4D-7A52-4E41-8C21-06F90CADBBCE}" dt="2026-04-09T13:40:38.630" v="1277" actId="6549"/>
        <pc:sldMkLst>
          <pc:docMk/>
          <pc:sldMk cId="3663040997" sldId="828"/>
        </pc:sldMkLst>
        <pc:spChg chg="mod">
          <ac:chgData name="Monica Gjertsen Steinbakken" userId="dfebc9f8-b982-43df-99c0-5670d0345e49" providerId="ADAL" clId="{4DA2FE4D-7A52-4E41-8C21-06F90CADBBCE}" dt="2026-04-09T13:40:38.630" v="1277" actId="6549"/>
          <ac:spMkLst>
            <pc:docMk/>
            <pc:sldMk cId="3663040997" sldId="828"/>
            <ac:spMk id="2" creationId="{CC21E640-5E9B-690B-3361-D94C07AE7EDD}"/>
          </ac:spMkLst>
        </pc:spChg>
        <pc:spChg chg="add">
          <ac:chgData name="Monica Gjertsen Steinbakken" userId="dfebc9f8-b982-43df-99c0-5670d0345e49" providerId="ADAL" clId="{4DA2FE4D-7A52-4E41-8C21-06F90CADBBCE}" dt="2026-04-09T13:40:14.843" v="1268" actId="26606"/>
          <ac:spMkLst>
            <pc:docMk/>
            <pc:sldMk cId="3663040997" sldId="828"/>
            <ac:spMk id="64" creationId="{25C8D2C1-DA83-420D-9635-D52CE066B5DA}"/>
          </ac:spMkLst>
        </pc:spChg>
        <pc:spChg chg="add">
          <ac:chgData name="Monica Gjertsen Steinbakken" userId="dfebc9f8-b982-43df-99c0-5670d0345e49" providerId="ADAL" clId="{4DA2FE4D-7A52-4E41-8C21-06F90CADBBCE}" dt="2026-04-09T13:40:14.843" v="1268" actId="26606"/>
          <ac:spMkLst>
            <pc:docMk/>
            <pc:sldMk cId="3663040997" sldId="828"/>
            <ac:spMk id="65" creationId="{434F74C9-6A0B-409E-AD1C-45B58BE91BB8}"/>
          </ac:spMkLst>
        </pc:spChg>
        <pc:spChg chg="add">
          <ac:chgData name="Monica Gjertsen Steinbakken" userId="dfebc9f8-b982-43df-99c0-5670d0345e49" providerId="ADAL" clId="{4DA2FE4D-7A52-4E41-8C21-06F90CADBBCE}" dt="2026-04-09T13:40:14.843" v="1268" actId="26606"/>
          <ac:spMkLst>
            <pc:docMk/>
            <pc:sldMk cId="3663040997" sldId="828"/>
            <ac:spMk id="67" creationId="{F452A527-3631-41ED-858D-3777A7D1496A}"/>
          </ac:spMkLst>
        </pc:spChg>
        <pc:spChg chg="add">
          <ac:chgData name="Monica Gjertsen Steinbakken" userId="dfebc9f8-b982-43df-99c0-5670d0345e49" providerId="ADAL" clId="{4DA2FE4D-7A52-4E41-8C21-06F90CADBBCE}" dt="2026-04-09T13:40:14.843" v="1268" actId="26606"/>
          <ac:spMkLst>
            <pc:docMk/>
            <pc:sldMk cId="3663040997" sldId="828"/>
            <ac:spMk id="69" creationId="{F85B92BC-678C-4E14-97E6-3227DEF86371}"/>
          </ac:spMkLst>
        </pc:spChg>
        <pc:spChg chg="add">
          <ac:chgData name="Monica Gjertsen Steinbakken" userId="dfebc9f8-b982-43df-99c0-5670d0345e49" providerId="ADAL" clId="{4DA2FE4D-7A52-4E41-8C21-06F90CADBBCE}" dt="2026-04-09T13:40:14.843" v="1268" actId="26606"/>
          <ac:spMkLst>
            <pc:docMk/>
            <pc:sldMk cId="3663040997" sldId="828"/>
            <ac:spMk id="70" creationId="{D2644120-A6B9-4D5C-8A60-E2F4CC220E77}"/>
          </ac:spMkLst>
        </pc:spChg>
        <pc:picChg chg="add mod ord">
          <ac:chgData name="Monica Gjertsen Steinbakken" userId="dfebc9f8-b982-43df-99c0-5670d0345e49" providerId="ADAL" clId="{4DA2FE4D-7A52-4E41-8C21-06F90CADBBCE}" dt="2026-04-09T13:40:14.843" v="1268" actId="26606"/>
          <ac:picMkLst>
            <pc:docMk/>
            <pc:sldMk cId="3663040997" sldId="828"/>
            <ac:picMk id="5" creationId="{6579F67E-8951-E4F3-FB85-D6BB2A839D36}"/>
          </ac:picMkLst>
        </pc:picChg>
      </pc:sldChg>
      <pc:sldChg chg="delSp modSp mod">
        <pc:chgData name="Monica Gjertsen Steinbakken" userId="dfebc9f8-b982-43df-99c0-5670d0345e49" providerId="ADAL" clId="{4DA2FE4D-7A52-4E41-8C21-06F90CADBBCE}" dt="2026-04-09T13:37:10.444" v="1159" actId="255"/>
        <pc:sldMkLst>
          <pc:docMk/>
          <pc:sldMk cId="628451986" sldId="830"/>
        </pc:sldMkLst>
        <pc:spChg chg="mod">
          <ac:chgData name="Monica Gjertsen Steinbakken" userId="dfebc9f8-b982-43df-99c0-5670d0345e49" providerId="ADAL" clId="{4DA2FE4D-7A52-4E41-8C21-06F90CADBBCE}" dt="2026-04-09T13:36:50.517" v="1156" actId="122"/>
          <ac:spMkLst>
            <pc:docMk/>
            <pc:sldMk cId="628451986" sldId="830"/>
            <ac:spMk id="2" creationId="{EF5CC166-99D0-CE05-354A-F44083B9B0E1}"/>
          </ac:spMkLst>
        </pc:spChg>
        <pc:spChg chg="mod">
          <ac:chgData name="Monica Gjertsen Steinbakken" userId="dfebc9f8-b982-43df-99c0-5670d0345e49" providerId="ADAL" clId="{4DA2FE4D-7A52-4E41-8C21-06F90CADBBCE}" dt="2026-04-09T13:37:10.444" v="1159" actId="255"/>
          <ac:spMkLst>
            <pc:docMk/>
            <pc:sldMk cId="628451986" sldId="830"/>
            <ac:spMk id="3" creationId="{0CAB61EF-3395-6C62-65D4-747C9C9DBCAE}"/>
          </ac:spMkLst>
        </pc:spChg>
      </pc:sldChg>
      <pc:sldChg chg="modSp mod">
        <pc:chgData name="Monica Gjertsen Steinbakken" userId="dfebc9f8-b982-43df-99c0-5670d0345e49" providerId="ADAL" clId="{4DA2FE4D-7A52-4E41-8C21-06F90CADBBCE}" dt="2026-04-09T13:45:22.749" v="1286" actId="20577"/>
        <pc:sldMkLst>
          <pc:docMk/>
          <pc:sldMk cId="608801409" sldId="831"/>
        </pc:sldMkLst>
        <pc:spChg chg="mod">
          <ac:chgData name="Monica Gjertsen Steinbakken" userId="dfebc9f8-b982-43df-99c0-5670d0345e49" providerId="ADAL" clId="{4DA2FE4D-7A52-4E41-8C21-06F90CADBBCE}" dt="2026-04-09T13:45:22.749" v="1286" actId="20577"/>
          <ac:spMkLst>
            <pc:docMk/>
            <pc:sldMk cId="608801409" sldId="831"/>
            <ac:spMk id="2" creationId="{A919FCB1-ED7F-C245-395D-A6FD222CA7A2}"/>
          </ac:spMkLst>
        </pc:spChg>
        <pc:spChg chg="mod">
          <ac:chgData name="Monica Gjertsen Steinbakken" userId="dfebc9f8-b982-43df-99c0-5670d0345e49" providerId="ADAL" clId="{4DA2FE4D-7A52-4E41-8C21-06F90CADBBCE}" dt="2026-04-09T13:35:46.269" v="1140" actId="12"/>
          <ac:spMkLst>
            <pc:docMk/>
            <pc:sldMk cId="608801409" sldId="831"/>
            <ac:spMk id="3" creationId="{2FF35044-1D25-4164-977D-CDEFDAF52737}"/>
          </ac:spMkLst>
        </pc:spChg>
      </pc:sldChg>
      <pc:sldChg chg="modSp new mod">
        <pc:chgData name="Monica Gjertsen Steinbakken" userId="dfebc9f8-b982-43df-99c0-5670d0345e49" providerId="ADAL" clId="{4DA2FE4D-7A52-4E41-8C21-06F90CADBBCE}" dt="2026-04-09T13:28:41.152" v="1110" actId="20577"/>
        <pc:sldMkLst>
          <pc:docMk/>
          <pc:sldMk cId="4030290362" sldId="832"/>
        </pc:sldMkLst>
        <pc:spChg chg="mod">
          <ac:chgData name="Monica Gjertsen Steinbakken" userId="dfebc9f8-b982-43df-99c0-5670d0345e49" providerId="ADAL" clId="{4DA2FE4D-7A52-4E41-8C21-06F90CADBBCE}" dt="2026-04-09T13:22:42.909" v="985" actId="14100"/>
          <ac:spMkLst>
            <pc:docMk/>
            <pc:sldMk cId="4030290362" sldId="832"/>
            <ac:spMk id="2" creationId="{3B0C2E44-2D3A-A104-B3D1-768FB0A7F449}"/>
          </ac:spMkLst>
        </pc:spChg>
        <pc:spChg chg="mod">
          <ac:chgData name="Monica Gjertsen Steinbakken" userId="dfebc9f8-b982-43df-99c0-5670d0345e49" providerId="ADAL" clId="{4DA2FE4D-7A52-4E41-8C21-06F90CADBBCE}" dt="2026-04-09T13:23:58.086" v="999" actId="255"/>
          <ac:spMkLst>
            <pc:docMk/>
            <pc:sldMk cId="4030290362" sldId="832"/>
            <ac:spMk id="3" creationId="{C716A5EE-F6EC-F8E0-E09D-21B27E32BBDB}"/>
          </ac:spMkLst>
        </pc:spChg>
        <pc:spChg chg="mod">
          <ac:chgData name="Monica Gjertsen Steinbakken" userId="dfebc9f8-b982-43df-99c0-5670d0345e49" providerId="ADAL" clId="{4DA2FE4D-7A52-4E41-8C21-06F90CADBBCE}" dt="2026-04-09T13:25:15.256" v="1096" actId="20577"/>
          <ac:spMkLst>
            <pc:docMk/>
            <pc:sldMk cId="4030290362" sldId="832"/>
            <ac:spMk id="4" creationId="{DCED9033-B518-D0B7-CEDB-C3D28F61C818}"/>
          </ac:spMkLst>
        </pc:spChg>
        <pc:spChg chg="mod">
          <ac:chgData name="Monica Gjertsen Steinbakken" userId="dfebc9f8-b982-43df-99c0-5670d0345e49" providerId="ADAL" clId="{4DA2FE4D-7A52-4E41-8C21-06F90CADBBCE}" dt="2026-04-09T13:24:20.028" v="1010" actId="255"/>
          <ac:spMkLst>
            <pc:docMk/>
            <pc:sldMk cId="4030290362" sldId="832"/>
            <ac:spMk id="5" creationId="{326DF8A2-CC7F-ACBE-ACE2-C3AE0170F427}"/>
          </ac:spMkLst>
        </pc:spChg>
        <pc:spChg chg="mod">
          <ac:chgData name="Monica Gjertsen Steinbakken" userId="dfebc9f8-b982-43df-99c0-5670d0345e49" providerId="ADAL" clId="{4DA2FE4D-7A52-4E41-8C21-06F90CADBBCE}" dt="2026-04-09T13:28:41.152" v="1110" actId="20577"/>
          <ac:spMkLst>
            <pc:docMk/>
            <pc:sldMk cId="4030290362" sldId="832"/>
            <ac:spMk id="6" creationId="{B249CD07-DB07-3C1B-2580-A3F12601BEE1}"/>
          </ac:spMkLst>
        </pc:spChg>
      </pc:sldChg>
      <pc:sldChg chg="addSp delSp modSp new mod setBg">
        <pc:chgData name="Monica Gjertsen Steinbakken" userId="dfebc9f8-b982-43df-99c0-5670d0345e49" providerId="ADAL" clId="{4DA2FE4D-7A52-4E41-8C21-06F90CADBBCE}" dt="2026-04-09T13:39:10.597" v="1258" actId="26606"/>
        <pc:sldMkLst>
          <pc:docMk/>
          <pc:sldMk cId="1937840329" sldId="833"/>
        </pc:sldMkLst>
        <pc:spChg chg="mod">
          <ac:chgData name="Monica Gjertsen Steinbakken" userId="dfebc9f8-b982-43df-99c0-5670d0345e49" providerId="ADAL" clId="{4DA2FE4D-7A52-4E41-8C21-06F90CADBBCE}" dt="2026-04-09T13:39:10.597" v="1258" actId="26606"/>
          <ac:spMkLst>
            <pc:docMk/>
            <pc:sldMk cId="1937840329" sldId="833"/>
            <ac:spMk id="2" creationId="{B626D845-9B3F-D8F4-EAEE-D3E6DE95817B}"/>
          </ac:spMkLst>
        </pc:spChg>
        <pc:spChg chg="add">
          <ac:chgData name="Monica Gjertsen Steinbakken" userId="dfebc9f8-b982-43df-99c0-5670d0345e49" providerId="ADAL" clId="{4DA2FE4D-7A52-4E41-8C21-06F90CADBBCE}" dt="2026-04-09T13:39:10.597" v="1258" actId="26606"/>
          <ac:spMkLst>
            <pc:docMk/>
            <pc:sldMk cId="1937840329" sldId="833"/>
            <ac:spMk id="10" creationId="{25C8D2C1-DA83-420D-9635-D52CE066B5DA}"/>
          </ac:spMkLst>
        </pc:spChg>
        <pc:spChg chg="add">
          <ac:chgData name="Monica Gjertsen Steinbakken" userId="dfebc9f8-b982-43df-99c0-5670d0345e49" providerId="ADAL" clId="{4DA2FE4D-7A52-4E41-8C21-06F90CADBBCE}" dt="2026-04-09T13:39:10.597" v="1258" actId="26606"/>
          <ac:spMkLst>
            <pc:docMk/>
            <pc:sldMk cId="1937840329" sldId="833"/>
            <ac:spMk id="12" creationId="{434F74C9-6A0B-409E-AD1C-45B58BE91BB8}"/>
          </ac:spMkLst>
        </pc:spChg>
        <pc:spChg chg="add">
          <ac:chgData name="Monica Gjertsen Steinbakken" userId="dfebc9f8-b982-43df-99c0-5670d0345e49" providerId="ADAL" clId="{4DA2FE4D-7A52-4E41-8C21-06F90CADBBCE}" dt="2026-04-09T13:39:10.597" v="1258" actId="26606"/>
          <ac:spMkLst>
            <pc:docMk/>
            <pc:sldMk cId="1937840329" sldId="833"/>
            <ac:spMk id="16" creationId="{F452A527-3631-41ED-858D-3777A7D1496A}"/>
          </ac:spMkLst>
        </pc:spChg>
        <pc:picChg chg="add mod">
          <ac:chgData name="Monica Gjertsen Steinbakken" userId="dfebc9f8-b982-43df-99c0-5670d0345e49" providerId="ADAL" clId="{4DA2FE4D-7A52-4E41-8C21-06F90CADBBCE}" dt="2026-04-09T13:39:10.597" v="1258" actId="26606"/>
          <ac:picMkLst>
            <pc:docMk/>
            <pc:sldMk cId="1937840329" sldId="833"/>
            <ac:picMk id="5" creationId="{C79C60F8-F1F0-1FE4-55D9-CA48EC717A82}"/>
          </ac:picMkLst>
        </pc:picChg>
        <pc:cxnChg chg="add">
          <ac:chgData name="Monica Gjertsen Steinbakken" userId="dfebc9f8-b982-43df-99c0-5670d0345e49" providerId="ADAL" clId="{4DA2FE4D-7A52-4E41-8C21-06F90CADBBCE}" dt="2026-04-09T13:39:10.597" v="1258" actId="26606"/>
          <ac:cxnSpMkLst>
            <pc:docMk/>
            <pc:sldMk cId="1937840329" sldId="833"/>
            <ac:cxnSpMk id="14" creationId="{F5486A9D-1265-4B57-91E6-68E666B978BC}"/>
          </ac:cxnSpMkLst>
        </pc:cxnChg>
        <pc:cxnChg chg="add">
          <ac:chgData name="Monica Gjertsen Steinbakken" userId="dfebc9f8-b982-43df-99c0-5670d0345e49" providerId="ADAL" clId="{4DA2FE4D-7A52-4E41-8C21-06F90CADBBCE}" dt="2026-04-09T13:39:10.597" v="1258" actId="26606"/>
          <ac:cxnSpMkLst>
            <pc:docMk/>
            <pc:sldMk cId="1937840329" sldId="833"/>
            <ac:cxnSpMk id="18" creationId="{D28A9C89-B313-458F-9C85-515930A51A93}"/>
          </ac:cxnSpMkLst>
        </pc:cxnChg>
      </pc:sldChg>
      <pc:sldChg chg="delSp add del setBg delDesignElem">
        <pc:chgData name="Monica Gjertsen Steinbakken" userId="dfebc9f8-b982-43df-99c0-5670d0345e49" providerId="ADAL" clId="{4DA2FE4D-7A52-4E41-8C21-06F90CADBBCE}" dt="2026-04-14T13:37:31.254" v="1712" actId="47"/>
        <pc:sldMkLst>
          <pc:docMk/>
          <pc:sldMk cId="1884430666" sldId="834"/>
        </pc:sldMkLst>
        <pc:spChg chg="del">
          <ac:chgData name="Monica Gjertsen Steinbakken" userId="dfebc9f8-b982-43df-99c0-5670d0345e49" providerId="ADAL" clId="{4DA2FE4D-7A52-4E41-8C21-06F90CADBBCE}" dt="2026-04-14T13:17:12.409" v="1291"/>
          <ac:spMkLst>
            <pc:docMk/>
            <pc:sldMk cId="1884430666" sldId="834"/>
            <ac:spMk id="10" creationId="{312BB4A1-7D23-3F70-ADEB-553E3C22DDEE}"/>
          </ac:spMkLst>
        </pc:spChg>
        <pc:spChg chg="del">
          <ac:chgData name="Monica Gjertsen Steinbakken" userId="dfebc9f8-b982-43df-99c0-5670d0345e49" providerId="ADAL" clId="{4DA2FE4D-7A52-4E41-8C21-06F90CADBBCE}" dt="2026-04-14T13:17:12.409" v="1291"/>
          <ac:spMkLst>
            <pc:docMk/>
            <pc:sldMk cId="1884430666" sldId="834"/>
            <ac:spMk id="12" creationId="{3E29AE92-E824-C703-54BA-CFD61293223B}"/>
          </ac:spMkLst>
        </pc:spChg>
        <pc:spChg chg="del">
          <ac:chgData name="Monica Gjertsen Steinbakken" userId="dfebc9f8-b982-43df-99c0-5670d0345e49" providerId="ADAL" clId="{4DA2FE4D-7A52-4E41-8C21-06F90CADBBCE}" dt="2026-04-14T13:17:12.409" v="1291"/>
          <ac:spMkLst>
            <pc:docMk/>
            <pc:sldMk cId="1884430666" sldId="834"/>
            <ac:spMk id="16" creationId="{65953F85-0E93-0508-78F3-98ED7FCFE618}"/>
          </ac:spMkLst>
        </pc:spChg>
        <pc:cxnChg chg="del">
          <ac:chgData name="Monica Gjertsen Steinbakken" userId="dfebc9f8-b982-43df-99c0-5670d0345e49" providerId="ADAL" clId="{4DA2FE4D-7A52-4E41-8C21-06F90CADBBCE}" dt="2026-04-14T13:17:12.409" v="1291"/>
          <ac:cxnSpMkLst>
            <pc:docMk/>
            <pc:sldMk cId="1884430666" sldId="834"/>
            <ac:cxnSpMk id="14" creationId="{6805F60F-671D-2780-D6EB-3D0903D10BB7}"/>
          </ac:cxnSpMkLst>
        </pc:cxnChg>
        <pc:cxnChg chg="del">
          <ac:chgData name="Monica Gjertsen Steinbakken" userId="dfebc9f8-b982-43df-99c0-5670d0345e49" providerId="ADAL" clId="{4DA2FE4D-7A52-4E41-8C21-06F90CADBBCE}" dt="2026-04-14T13:17:12.409" v="1291"/>
          <ac:cxnSpMkLst>
            <pc:docMk/>
            <pc:sldMk cId="1884430666" sldId="834"/>
            <ac:cxnSpMk id="18" creationId="{22915376-6460-EB6D-8526-2F734E4A79D9}"/>
          </ac:cxnSpMkLst>
        </pc:cxnChg>
      </pc:sldChg>
      <pc:sldChg chg="addSp modSp new mod">
        <pc:chgData name="Monica Gjertsen Steinbakken" userId="dfebc9f8-b982-43df-99c0-5670d0345e49" providerId="ADAL" clId="{4DA2FE4D-7A52-4E41-8C21-06F90CADBBCE}" dt="2026-04-14T14:46:03.582" v="1740" actId="14100"/>
        <pc:sldMkLst>
          <pc:docMk/>
          <pc:sldMk cId="3575647092" sldId="835"/>
        </pc:sldMkLst>
        <pc:spChg chg="mod">
          <ac:chgData name="Monica Gjertsen Steinbakken" userId="dfebc9f8-b982-43df-99c0-5670d0345e49" providerId="ADAL" clId="{4DA2FE4D-7A52-4E41-8C21-06F90CADBBCE}" dt="2026-04-14T14:45:29.374" v="1729" actId="14100"/>
          <ac:spMkLst>
            <pc:docMk/>
            <pc:sldMk cId="3575647092" sldId="835"/>
            <ac:spMk id="2" creationId="{64BCD248-71B3-5758-05C4-713471F72C56}"/>
          </ac:spMkLst>
        </pc:spChg>
        <pc:spChg chg="mod">
          <ac:chgData name="Monica Gjertsen Steinbakken" userId="dfebc9f8-b982-43df-99c0-5670d0345e49" providerId="ADAL" clId="{4DA2FE4D-7A52-4E41-8C21-06F90CADBBCE}" dt="2026-04-14T13:19:48.556" v="1428" actId="20577"/>
          <ac:spMkLst>
            <pc:docMk/>
            <pc:sldMk cId="3575647092" sldId="835"/>
            <ac:spMk id="3" creationId="{E3164DE4-1387-2A57-EAC9-4A824CDBE739}"/>
          </ac:spMkLst>
        </pc:spChg>
        <pc:spChg chg="add mod">
          <ac:chgData name="Monica Gjertsen Steinbakken" userId="dfebc9f8-b982-43df-99c0-5670d0345e49" providerId="ADAL" clId="{4DA2FE4D-7A52-4E41-8C21-06F90CADBBCE}" dt="2026-04-14T14:46:03.582" v="1740" actId="14100"/>
          <ac:spMkLst>
            <pc:docMk/>
            <pc:sldMk cId="3575647092" sldId="835"/>
            <ac:spMk id="4" creationId="{B8427ACF-AC07-773F-EB14-D1831F8B6971}"/>
          </ac:spMkLst>
        </pc:spChg>
        <pc:picChg chg="add mod">
          <ac:chgData name="Monica Gjertsen Steinbakken" userId="dfebc9f8-b982-43df-99c0-5670d0345e49" providerId="ADAL" clId="{4DA2FE4D-7A52-4E41-8C21-06F90CADBBCE}" dt="2026-04-14T14:45:41.830" v="1734" actId="1076"/>
          <ac:picMkLst>
            <pc:docMk/>
            <pc:sldMk cId="3575647092" sldId="835"/>
            <ac:picMk id="6" creationId="{64C36764-CCF7-2495-514C-77E3DC800076}"/>
          </ac:picMkLst>
        </pc:picChg>
      </pc:sldChg>
      <pc:sldChg chg="addSp modSp new mod setBg">
        <pc:chgData name="Monica Gjertsen Steinbakken" userId="dfebc9f8-b982-43df-99c0-5670d0345e49" providerId="ADAL" clId="{4DA2FE4D-7A52-4E41-8C21-06F90CADBBCE}" dt="2026-04-14T13:47:40.906" v="1720" actId="113"/>
        <pc:sldMkLst>
          <pc:docMk/>
          <pc:sldMk cId="4277462688" sldId="836"/>
        </pc:sldMkLst>
        <pc:spChg chg="mod">
          <ac:chgData name="Monica Gjertsen Steinbakken" userId="dfebc9f8-b982-43df-99c0-5670d0345e49" providerId="ADAL" clId="{4DA2FE4D-7A52-4E41-8C21-06F90CADBBCE}" dt="2026-04-14T13:47:40.906" v="1720" actId="113"/>
          <ac:spMkLst>
            <pc:docMk/>
            <pc:sldMk cId="4277462688" sldId="836"/>
            <ac:spMk id="2" creationId="{AA1D3A60-B30F-2770-0B9C-5828ABB2FFDE}"/>
          </ac:spMkLst>
        </pc:spChg>
        <pc:spChg chg="mod ord">
          <ac:chgData name="Monica Gjertsen Steinbakken" userId="dfebc9f8-b982-43df-99c0-5670d0345e49" providerId="ADAL" clId="{4DA2FE4D-7A52-4E41-8C21-06F90CADBBCE}" dt="2026-04-14T13:47:32.571" v="1719" actId="14100"/>
          <ac:spMkLst>
            <pc:docMk/>
            <pc:sldMk cId="4277462688" sldId="836"/>
            <ac:spMk id="3" creationId="{3D21FBF1-10FC-F6EE-5B2E-3C9C1C0BB221}"/>
          </ac:spMkLst>
        </pc:spChg>
        <pc:spChg chg="add">
          <ac:chgData name="Monica Gjertsen Steinbakken" userId="dfebc9f8-b982-43df-99c0-5670d0345e49" providerId="ADAL" clId="{4DA2FE4D-7A52-4E41-8C21-06F90CADBBCE}" dt="2026-04-14T13:46:03.955" v="1715" actId="26606"/>
          <ac:spMkLst>
            <pc:docMk/>
            <pc:sldMk cId="4277462688" sldId="836"/>
            <ac:spMk id="10" creationId="{5CF81D86-BDBA-477C-B7DD-8D359BB9965B}"/>
          </ac:spMkLst>
        </pc:spChg>
        <pc:spChg chg="add">
          <ac:chgData name="Monica Gjertsen Steinbakken" userId="dfebc9f8-b982-43df-99c0-5670d0345e49" providerId="ADAL" clId="{4DA2FE4D-7A52-4E41-8C21-06F90CADBBCE}" dt="2026-04-14T13:46:03.955" v="1715" actId="26606"/>
          <ac:spMkLst>
            <pc:docMk/>
            <pc:sldMk cId="4277462688" sldId="836"/>
            <ac:spMk id="14" creationId="{88AA064E-5F6E-4024-BC28-EDDC3DFC70E1}"/>
          </ac:spMkLst>
        </pc:spChg>
        <pc:spChg chg="add">
          <ac:chgData name="Monica Gjertsen Steinbakken" userId="dfebc9f8-b982-43df-99c0-5670d0345e49" providerId="ADAL" clId="{4DA2FE4D-7A52-4E41-8C21-06F90CADBBCE}" dt="2026-04-14T13:46:03.955" v="1715" actId="26606"/>
          <ac:spMkLst>
            <pc:docMk/>
            <pc:sldMk cId="4277462688" sldId="836"/>
            <ac:spMk id="16" creationId="{03B29638-4838-4B9B-B9DB-96E542BAF3E6}"/>
          </ac:spMkLst>
        </pc:spChg>
        <pc:picChg chg="add mod">
          <ac:chgData name="Monica Gjertsen Steinbakken" userId="dfebc9f8-b982-43df-99c0-5670d0345e49" providerId="ADAL" clId="{4DA2FE4D-7A52-4E41-8C21-06F90CADBBCE}" dt="2026-04-14T13:46:03.955" v="1715" actId="26606"/>
          <ac:picMkLst>
            <pc:docMk/>
            <pc:sldMk cId="4277462688" sldId="836"/>
            <ac:picMk id="5" creationId="{CFB0B7A6-1E3C-0BFF-8A16-25BF889405C9}"/>
          </ac:picMkLst>
        </pc:picChg>
        <pc:cxnChg chg="add">
          <ac:chgData name="Monica Gjertsen Steinbakken" userId="dfebc9f8-b982-43df-99c0-5670d0345e49" providerId="ADAL" clId="{4DA2FE4D-7A52-4E41-8C21-06F90CADBBCE}" dt="2026-04-14T13:46:03.955" v="1715" actId="26606"/>
          <ac:cxnSpMkLst>
            <pc:docMk/>
            <pc:sldMk cId="4277462688" sldId="836"/>
            <ac:cxnSpMk id="12" creationId="{C65F3E9C-EF11-4F8F-A621-399C7A3E6401}"/>
          </ac:cxnSpMkLst>
        </pc:cxnChg>
      </pc:sldChg>
    </pc:docChg>
  </pc:docChgLst>
  <pc:docChgLst>
    <pc:chgData name="Nena Bergland" userId="S::nena.bergland@vestfoldfylke.no::4adfeebe-6f56-422f-92e2-87740075a3ac" providerId="AD" clId="Web-{D08EF7BE-6BF9-29F8-6192-5E915B391D60}"/>
    <pc:docChg chg="delSld">
      <pc:chgData name="Nena Bergland" userId="S::nena.bergland@vestfoldfylke.no::4adfeebe-6f56-422f-92e2-87740075a3ac" providerId="AD" clId="Web-{D08EF7BE-6BF9-29F8-6192-5E915B391D60}" dt="2026-04-09T09:52:20.443"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E088593-1C2D-4047-A9CE-923F1386E284}" type="datetimeFigureOut">
              <a:rPr lang="nb-NO" smtClean="0"/>
              <a:t>09.04.2026</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46878C8-6B4C-4A9F-9F99-7CAF7C8FD672}" type="slidenum">
              <a:rPr lang="nb-NO" smtClean="0"/>
              <a:t>‹#›</a:t>
            </a:fld>
            <a:endParaRPr lang="nb-NO"/>
          </a:p>
        </p:txBody>
      </p:sp>
    </p:spTree>
    <p:extLst>
      <p:ext uri="{BB962C8B-B14F-4D97-AF65-F5344CB8AC3E}">
        <p14:creationId xmlns:p14="http://schemas.microsoft.com/office/powerpoint/2010/main" val="191495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667C60F-126A-4462-ACBB-4AA8C1CAF2E5}" type="slidenum">
              <a:rPr lang="nb-NO" smtClean="0"/>
              <a:t>1</a:t>
            </a:fld>
            <a:endParaRPr lang="nb-NO"/>
          </a:p>
        </p:txBody>
      </p:sp>
    </p:spTree>
    <p:extLst>
      <p:ext uri="{BB962C8B-B14F-4D97-AF65-F5344CB8AC3E}">
        <p14:creationId xmlns:p14="http://schemas.microsoft.com/office/powerpoint/2010/main" val="46139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667C60F-126A-4462-ACBB-4AA8C1CAF2E5}" type="slidenum">
              <a:rPr lang="nb-NO" smtClean="0"/>
              <a:t>5</a:t>
            </a:fld>
            <a:endParaRPr lang="nb-NO"/>
          </a:p>
        </p:txBody>
      </p:sp>
    </p:spTree>
    <p:extLst>
      <p:ext uri="{BB962C8B-B14F-4D97-AF65-F5344CB8AC3E}">
        <p14:creationId xmlns:p14="http://schemas.microsoft.com/office/powerpoint/2010/main" val="50426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b-NO"/>
              <a:t>Klikk for å redigere tittelstil</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9322FEAF-9FBE-41FB-8DE5-757851694715}" type="datetimeFigureOut">
              <a:rPr lang="nb-NO" smtClean="0"/>
              <a:t>09.04.2026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3FF27E3-5D6B-41FD-BE25-B31948042A7A}" type="slidenum">
              <a:rPr lang="nb-NO" smtClean="0"/>
              <a:t>‹#›</a:t>
            </a:fld>
            <a:endParaRPr lang="nb-N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7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22FEAF-9FBE-41FB-8DE5-757851694715}" type="datetimeFigureOut">
              <a:rPr lang="nb-NO" smtClean="0"/>
              <a:t>09.04.2026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3FF27E3-5D6B-41FD-BE25-B31948042A7A}" type="slidenum">
              <a:rPr lang="nb-NO" smtClean="0"/>
              <a:t>‹#›</a:t>
            </a:fld>
            <a:endParaRPr lang="nb-NO"/>
          </a:p>
        </p:txBody>
      </p:sp>
    </p:spTree>
    <p:extLst>
      <p:ext uri="{BB962C8B-B14F-4D97-AF65-F5344CB8AC3E}">
        <p14:creationId xmlns:p14="http://schemas.microsoft.com/office/powerpoint/2010/main" val="116461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Vertical Title 1"/>
          <p:cNvSpPr>
            <a:spLocks noGrp="1"/>
          </p:cNvSpPr>
          <p:nvPr>
            <p:ph type="title" orient="vert"/>
          </p:nvPr>
        </p:nvSpPr>
        <p:spPr>
          <a:xfrm>
            <a:off x="8724900" y="414778"/>
            <a:ext cx="2628900" cy="5757421"/>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22FEAF-9FBE-41FB-8DE5-757851694715}" type="datetimeFigureOut">
              <a:rPr lang="nb-NO" smtClean="0"/>
              <a:t>09.04.2026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3FF27E3-5D6B-41FD-BE25-B31948042A7A}" type="slidenum">
              <a:rPr lang="nb-NO" smtClean="0"/>
              <a:t>‹#›</a:t>
            </a:fld>
            <a:endParaRPr lang="nb-NO"/>
          </a:p>
        </p:txBody>
      </p:sp>
    </p:spTree>
    <p:extLst>
      <p:ext uri="{BB962C8B-B14F-4D97-AF65-F5344CB8AC3E}">
        <p14:creationId xmlns:p14="http://schemas.microsoft.com/office/powerpoint/2010/main" val="26523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 og innhold 2 kolonn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D213E88-93B0-4690-A14F-32D700203147}"/>
              </a:ext>
            </a:extLst>
          </p:cNvPr>
          <p:cNvSpPr>
            <a:spLocks noGrp="1"/>
          </p:cNvSpPr>
          <p:nvPr>
            <p:ph idx="1" hasCustomPrompt="1"/>
          </p:nvPr>
        </p:nvSpPr>
        <p:spPr>
          <a:xfrm>
            <a:off x="855653" y="1755745"/>
            <a:ext cx="4859348" cy="4488644"/>
          </a:xfrm>
        </p:spPr>
        <p:txBody>
          <a:bodyPr/>
          <a:lstStyle>
            <a:lvl1pPr>
              <a:lnSpc>
                <a:spcPct val="100000"/>
              </a:lnSpc>
              <a:spcBef>
                <a:spcPts val="2200"/>
              </a:spcBef>
              <a:defRPr/>
            </a:lvl1pPr>
          </a:lstStyle>
          <a:p>
            <a:pPr lvl="0"/>
            <a:r>
              <a:rPr lang="nb-NO" b="0" i="0" u="none" strike="noStrike" dirty="0">
                <a:solidFill>
                  <a:srgbClr val="000000"/>
                </a:solidFill>
                <a:effectLst/>
                <a:latin typeface="Calibri" panose="020F0502020204030204" pitchFamily="34" charset="0"/>
              </a:rPr>
              <a:t>Klikk for å legge inn tekst, eller klikk på ikonet under for å opprette tabell, diagram eller </a:t>
            </a:r>
            <a:r>
              <a:rPr lang="nb-NO" b="0" i="0" u="none" strike="noStrike" dirty="0" err="1">
                <a:solidFill>
                  <a:srgbClr val="000000"/>
                </a:solidFill>
                <a:effectLst/>
                <a:latin typeface="Calibri" panose="020F0502020204030204" pitchFamily="34" charset="0"/>
              </a:rPr>
              <a:t>SmartArt</a:t>
            </a:r>
            <a:r>
              <a:rPr lang="nb-NO" b="0" i="0" u="none" strike="noStrike" dirty="0">
                <a:solidFill>
                  <a:srgbClr val="000000"/>
                </a:solidFill>
                <a:effectLst/>
                <a:latin typeface="Calibri" panose="020F0502020204030204" pitchFamily="34" charset="0"/>
              </a:rPr>
              <a:t>.</a:t>
            </a:r>
          </a:p>
          <a:p>
            <a:pPr lvl="1"/>
            <a:r>
              <a:rPr lang="nb-NO" dirty="0"/>
              <a:t>Andre </a:t>
            </a:r>
            <a:r>
              <a:rPr lang="nb-NO" dirty="0" err="1"/>
              <a:t>nivå</a:t>
            </a:r>
            <a:endParaRPr lang="nb-NO" dirty="0"/>
          </a:p>
        </p:txBody>
      </p:sp>
      <p:sp>
        <p:nvSpPr>
          <p:cNvPr id="7" name="Plassholder for innhold 2">
            <a:extLst>
              <a:ext uri="{FF2B5EF4-FFF2-40B4-BE49-F238E27FC236}">
                <a16:creationId xmlns:a16="http://schemas.microsoft.com/office/drawing/2014/main" id="{AE8398B8-99B3-F706-3A77-A6A40F471168}"/>
              </a:ext>
            </a:extLst>
          </p:cNvPr>
          <p:cNvSpPr>
            <a:spLocks noGrp="1"/>
          </p:cNvSpPr>
          <p:nvPr>
            <p:ph idx="14" hasCustomPrompt="1"/>
          </p:nvPr>
        </p:nvSpPr>
        <p:spPr>
          <a:xfrm>
            <a:off x="6476997" y="1755745"/>
            <a:ext cx="4859348" cy="4488644"/>
          </a:xfrm>
        </p:spPr>
        <p:txBody>
          <a:bodyPr/>
          <a:lstStyle>
            <a:lvl1pPr>
              <a:lnSpc>
                <a:spcPct val="100000"/>
              </a:lnSpc>
              <a:spcBef>
                <a:spcPts val="2200"/>
              </a:spcBef>
              <a:defRPr/>
            </a:lvl1pPr>
          </a:lstStyle>
          <a:p>
            <a:pPr lvl="0"/>
            <a:r>
              <a:rPr lang="nb-NO" b="0" i="0" u="none" strike="noStrike" dirty="0">
                <a:solidFill>
                  <a:srgbClr val="000000"/>
                </a:solidFill>
                <a:effectLst/>
                <a:latin typeface="Calibri" panose="020F0502020204030204" pitchFamily="34" charset="0"/>
              </a:rPr>
              <a:t>Klikk for å legge inn tekst, eller klikk på ikonet under for å opprette tabell, diagram eller </a:t>
            </a:r>
            <a:r>
              <a:rPr lang="nb-NO" b="0" i="0" u="none" strike="noStrike" dirty="0" err="1">
                <a:solidFill>
                  <a:srgbClr val="000000"/>
                </a:solidFill>
                <a:effectLst/>
                <a:latin typeface="Calibri" panose="020F0502020204030204" pitchFamily="34" charset="0"/>
              </a:rPr>
              <a:t>SmartArt</a:t>
            </a:r>
            <a:r>
              <a:rPr lang="nb-NO" b="0" i="0" u="none" strike="noStrike" dirty="0">
                <a:solidFill>
                  <a:srgbClr val="000000"/>
                </a:solidFill>
                <a:effectLst/>
                <a:latin typeface="Calibri" panose="020F0502020204030204" pitchFamily="34" charset="0"/>
              </a:rPr>
              <a:t>.</a:t>
            </a:r>
          </a:p>
          <a:p>
            <a:pPr lvl="1"/>
            <a:r>
              <a:rPr lang="nb-NO" dirty="0"/>
              <a:t>Andre nivå</a:t>
            </a:r>
          </a:p>
        </p:txBody>
      </p:sp>
      <p:sp>
        <p:nvSpPr>
          <p:cNvPr id="2" name="Tittel 1">
            <a:extLst>
              <a:ext uri="{FF2B5EF4-FFF2-40B4-BE49-F238E27FC236}">
                <a16:creationId xmlns:a16="http://schemas.microsoft.com/office/drawing/2014/main" id="{C1A00309-8B63-2E33-7F1E-6E9F340DDB19}"/>
              </a:ext>
            </a:extLst>
          </p:cNvPr>
          <p:cNvSpPr>
            <a:spLocks noGrp="1"/>
          </p:cNvSpPr>
          <p:nvPr>
            <p:ph type="title" hasCustomPrompt="1"/>
          </p:nvPr>
        </p:nvSpPr>
        <p:spPr/>
        <p:txBody>
          <a:bodyPr/>
          <a:lstStyle/>
          <a:p>
            <a:r>
              <a:rPr lang="nb-NO" dirty="0"/>
              <a:t>Klikk for å skrive tittelen</a:t>
            </a:r>
          </a:p>
        </p:txBody>
      </p:sp>
    </p:spTree>
    <p:extLst>
      <p:ext uri="{BB962C8B-B14F-4D97-AF65-F5344CB8AC3E}">
        <p14:creationId xmlns:p14="http://schemas.microsoft.com/office/powerpoint/2010/main" val="2191027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22FEAF-9FBE-41FB-8DE5-757851694715}" type="datetimeFigureOut">
              <a:rPr lang="nb-NO" smtClean="0"/>
              <a:t>09.04.2026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3FF27E3-5D6B-41FD-BE25-B31948042A7A}" type="slidenum">
              <a:rPr lang="nb-NO" smtClean="0"/>
              <a:t>‹#›</a:t>
            </a:fld>
            <a:endParaRPr lang="nb-NO"/>
          </a:p>
        </p:txBody>
      </p:sp>
    </p:spTree>
    <p:extLst>
      <p:ext uri="{BB962C8B-B14F-4D97-AF65-F5344CB8AC3E}">
        <p14:creationId xmlns:p14="http://schemas.microsoft.com/office/powerpoint/2010/main" val="300210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b-NO"/>
              <a:t>Klikk for å redigere tittelstil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322FEAF-9FBE-41FB-8DE5-757851694715}" type="datetimeFigureOut">
              <a:rPr lang="nb-NO" smtClean="0"/>
              <a:t>09.04.2026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3FF27E3-5D6B-41FD-BE25-B31948042A7A}" type="slidenum">
              <a:rPr lang="nb-NO" smtClean="0"/>
              <a:t>‹#›</a:t>
            </a:fld>
            <a:endParaRPr lang="nb-N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2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b-NO"/>
              <a:t>Klikk for å redigere tittelstil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322FEAF-9FBE-41FB-8DE5-757851694715}" type="datetimeFigureOut">
              <a:rPr lang="nb-NO" smtClean="0"/>
              <a:t>09.04.2026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3FF27E3-5D6B-41FD-BE25-B31948042A7A}" type="slidenum">
              <a:rPr lang="nb-NO" smtClean="0"/>
              <a:t>‹#›</a:t>
            </a:fld>
            <a:endParaRPr lang="nb-NO"/>
          </a:p>
        </p:txBody>
      </p:sp>
    </p:spTree>
    <p:extLst>
      <p:ext uri="{BB962C8B-B14F-4D97-AF65-F5344CB8AC3E}">
        <p14:creationId xmlns:p14="http://schemas.microsoft.com/office/powerpoint/2010/main" val="185648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b-NO"/>
              <a:t>Klikk for å redigere tittelstil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097280" y="2582334"/>
            <a:ext cx="4937760" cy="3378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217920" y="2582334"/>
            <a:ext cx="4937760" cy="3378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322FEAF-9FBE-41FB-8DE5-757851694715}" type="datetimeFigureOut">
              <a:rPr lang="nb-NO" smtClean="0"/>
              <a:t>09.04.2026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3FF27E3-5D6B-41FD-BE25-B31948042A7A}" type="slidenum">
              <a:rPr lang="nb-NO" smtClean="0"/>
              <a:t>‹#›</a:t>
            </a:fld>
            <a:endParaRPr lang="nb-NO"/>
          </a:p>
        </p:txBody>
      </p:sp>
    </p:spTree>
    <p:extLst>
      <p:ext uri="{BB962C8B-B14F-4D97-AF65-F5344CB8AC3E}">
        <p14:creationId xmlns:p14="http://schemas.microsoft.com/office/powerpoint/2010/main" val="121945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322FEAF-9FBE-41FB-8DE5-757851694715}" type="datetimeFigureOut">
              <a:rPr lang="nb-NO" smtClean="0"/>
              <a:t>09.04.2026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3FF27E3-5D6B-41FD-BE25-B31948042A7A}" type="slidenum">
              <a:rPr lang="nb-NO" smtClean="0"/>
              <a:t>‹#›</a:t>
            </a:fld>
            <a:endParaRPr lang="nb-NO"/>
          </a:p>
        </p:txBody>
      </p:sp>
    </p:spTree>
    <p:extLst>
      <p:ext uri="{BB962C8B-B14F-4D97-AF65-F5344CB8AC3E}">
        <p14:creationId xmlns:p14="http://schemas.microsoft.com/office/powerpoint/2010/main" val="220261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7" name="Date Placeholder 6"/>
          <p:cNvSpPr>
            <a:spLocks noGrp="1"/>
          </p:cNvSpPr>
          <p:nvPr>
            <p:ph type="dt" sz="half" idx="10"/>
          </p:nvPr>
        </p:nvSpPr>
        <p:spPr/>
        <p:txBody>
          <a:bodyPr/>
          <a:lstStyle/>
          <a:p>
            <a:fld id="{9322FEAF-9FBE-41FB-8DE5-757851694715}" type="datetimeFigureOut">
              <a:rPr lang="nb-NO" smtClean="0"/>
              <a:t>09.04.2026</a:t>
            </a:fld>
            <a:endParaRPr lang="nb-N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b-NO"/>
          </a:p>
        </p:txBody>
      </p:sp>
      <p:sp>
        <p:nvSpPr>
          <p:cNvPr id="9" name="Slide Number Placeholder 8"/>
          <p:cNvSpPr>
            <a:spLocks noGrp="1"/>
          </p:cNvSpPr>
          <p:nvPr>
            <p:ph type="sldNum" sz="quarter" idx="12"/>
          </p:nvPr>
        </p:nvSpPr>
        <p:spPr/>
        <p:txBody>
          <a:bodyPr/>
          <a:lstStyle/>
          <a:p>
            <a:fld id="{53FF27E3-5D6B-41FD-BE25-B31948042A7A}" type="slidenum">
              <a:rPr lang="nb-NO" smtClean="0"/>
              <a:t>‹#›</a:t>
            </a:fld>
            <a:endParaRPr lang="nb-NO"/>
          </a:p>
        </p:txBody>
      </p:sp>
    </p:spTree>
    <p:extLst>
      <p:ext uri="{BB962C8B-B14F-4D97-AF65-F5344CB8AC3E}">
        <p14:creationId xmlns:p14="http://schemas.microsoft.com/office/powerpoint/2010/main" val="202297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b-NO"/>
              <a:t>Klikk for å redigere tittelstil</a:t>
            </a:r>
            <a:endParaRPr lang="en-US"/>
          </a:p>
        </p:txBody>
      </p:sp>
      <p:sp>
        <p:nvSpPr>
          <p:cNvPr id="3" name="Content Placeholder 2"/>
          <p:cNvSpPr>
            <a:spLocks noGrp="1"/>
          </p:cNvSpPr>
          <p:nvPr>
            <p:ph idx="1"/>
          </p:nvPr>
        </p:nvSpPr>
        <p:spPr>
          <a:xfrm>
            <a:off x="4800600" y="731520"/>
            <a:ext cx="6492240" cy="5257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22FEAF-9FBE-41FB-8DE5-757851694715}" type="datetimeFigureOut">
              <a:rPr lang="nb-NO" smtClean="0"/>
              <a:t>09.04.2026</a:t>
            </a:fld>
            <a:endParaRPr lang="nb-N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b-N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FF27E3-5D6B-41FD-BE25-B31948042A7A}" type="slidenum">
              <a:rPr lang="nb-NO" smtClean="0"/>
              <a:t>‹#›</a:t>
            </a:fld>
            <a:endParaRPr lang="nb-NO"/>
          </a:p>
        </p:txBody>
      </p:sp>
    </p:spTree>
    <p:extLst>
      <p:ext uri="{BB962C8B-B14F-4D97-AF65-F5344CB8AC3E}">
        <p14:creationId xmlns:p14="http://schemas.microsoft.com/office/powerpoint/2010/main" val="157414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322FEAF-9FBE-41FB-8DE5-757851694715}" type="datetimeFigureOut">
              <a:rPr lang="nb-NO" smtClean="0"/>
              <a:t>09.04.2026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3FF27E3-5D6B-41FD-BE25-B31948042A7A}" type="slidenum">
              <a:rPr lang="nb-NO" smtClean="0"/>
              <a:t>‹#›</a:t>
            </a:fld>
            <a:endParaRPr lang="nb-NO"/>
          </a:p>
        </p:txBody>
      </p:sp>
    </p:spTree>
    <p:extLst>
      <p:ext uri="{BB962C8B-B14F-4D97-AF65-F5344CB8AC3E}">
        <p14:creationId xmlns:p14="http://schemas.microsoft.com/office/powerpoint/2010/main" val="326219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b-NO"/>
              <a:t>Klikk for å redigere tittelstil</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22FEAF-9FBE-41FB-8DE5-757851694715}" type="datetimeFigureOut">
              <a:rPr lang="nb-NO" smtClean="0"/>
              <a:t>09.04.2026</a:t>
            </a:fld>
            <a:endParaRPr lang="nb-N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b-N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FF27E3-5D6B-41FD-BE25-B31948042A7A}" type="slidenum">
              <a:rPr lang="nb-NO" smtClean="0"/>
              <a:t>‹#›</a:t>
            </a:fld>
            <a:endParaRPr lang="nb-N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24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itromso.no/nyheter/n/PyKpbz/russen-ble-bortvist"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www.aftenposten.no/meninger/kronikk/i/PddpEb/rusen-avkler-oss-hvorfor-later-rusdebatten-som-om-det-ikke-skje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3.no/meninger/mening/760cfec3-71fb-4e91-b969-9682c8b11d8a" TargetMode="External"/><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hyperlink" Target="https://www.aftenposten.no/meninger/kronikk/i/d4wPaJ/anders-magnus-kan-norge-bli-en-narkosta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e-cig-twig/25867498180"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1B97180-06F9-9D8B-873F-E2CD8B9A1F26}"/>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lnSpc>
                <a:spcPct val="90000"/>
              </a:lnSpc>
              <a:spcBef>
                <a:spcPts val="1000"/>
              </a:spcBef>
              <a:spcAft>
                <a:spcPts val="600"/>
              </a:spcAft>
              <a:buNone/>
            </a:pPr>
            <a:br>
              <a:rPr lang="en-US" sz="2000" kern="1200" dirty="0">
                <a:solidFill>
                  <a:schemeClr val="tx1"/>
                </a:solidFill>
                <a:latin typeface="+mn-lt"/>
                <a:ea typeface="+mn-ea"/>
                <a:cs typeface="+mn-cs"/>
              </a:rPr>
            </a:br>
            <a:endParaRPr lang="en-US" sz="2000" kern="1200" dirty="0">
              <a:solidFill>
                <a:schemeClr val="tx1"/>
              </a:solidFill>
              <a:latin typeface="+mn-lt"/>
              <a:ea typeface="+mn-ea"/>
              <a:cs typeface="+mn-cs"/>
            </a:endParaRPr>
          </a:p>
        </p:txBody>
      </p:sp>
      <p:sp>
        <p:nvSpPr>
          <p:cNvPr id="2" name="Tittel 1">
            <a:extLst>
              <a:ext uri="{FF2B5EF4-FFF2-40B4-BE49-F238E27FC236}">
                <a16:creationId xmlns:a16="http://schemas.microsoft.com/office/drawing/2014/main" id="{B48C3E66-7128-6477-0DC9-BE183973EB83}"/>
              </a:ext>
            </a:extLst>
          </p:cNvPr>
          <p:cNvSpPr>
            <a:spLocks noGrp="1"/>
          </p:cNvSpPr>
          <p:nvPr>
            <p:ph type="title"/>
          </p:nvPr>
        </p:nvSpPr>
        <p:spPr>
          <a:xfrm>
            <a:off x="195247" y="452126"/>
            <a:ext cx="4716379" cy="4537458"/>
          </a:xfrm>
        </p:spPr>
        <p:txBody>
          <a:bodyPr vert="horz" lIns="91440" tIns="45720" rIns="91440" bIns="45720" rtlCol="0" anchor="b">
            <a:normAutofit/>
          </a:bodyPr>
          <a:lstStyle/>
          <a:p>
            <a:r>
              <a:rPr lang="nb-NO" sz="3700" kern="1200" noProof="0" dirty="0">
                <a:solidFill>
                  <a:schemeClr val="tx1"/>
                </a:solidFill>
                <a:latin typeface="+mj-lt"/>
                <a:ea typeface="+mj-ea"/>
                <a:cs typeface="+mj-cs"/>
              </a:rPr>
              <a:t>VELKOMMEN TIL LARVIK FORELDRESKOLE</a:t>
            </a:r>
            <a:br>
              <a:rPr lang="nb-NO" sz="3700" kern="1200" noProof="0" dirty="0">
                <a:solidFill>
                  <a:schemeClr val="tx1"/>
                </a:solidFill>
                <a:latin typeface="+mj-lt"/>
                <a:ea typeface="+mj-ea"/>
                <a:cs typeface="+mj-cs"/>
              </a:rPr>
            </a:br>
            <a:br>
              <a:rPr lang="nb-NO" sz="3700" kern="1200" noProof="0" dirty="0">
                <a:solidFill>
                  <a:schemeClr val="tx1"/>
                </a:solidFill>
                <a:latin typeface="+mj-lt"/>
                <a:ea typeface="+mj-ea"/>
                <a:cs typeface="+mj-cs"/>
              </a:rPr>
            </a:br>
            <a:r>
              <a:rPr lang="nb-NO" sz="3700" kern="1200" noProof="0" dirty="0">
                <a:solidFill>
                  <a:schemeClr val="tx1"/>
                </a:solidFill>
                <a:latin typeface="+mj-lt"/>
                <a:ea typeface="+mj-ea"/>
                <a:cs typeface="+mj-cs"/>
              </a:rPr>
              <a:t> </a:t>
            </a:r>
            <a:br>
              <a:rPr lang="nb-NO" sz="3700" kern="1200" noProof="0" dirty="0">
                <a:solidFill>
                  <a:schemeClr val="tx1"/>
                </a:solidFill>
                <a:latin typeface="+mj-lt"/>
                <a:ea typeface="+mj-ea"/>
                <a:cs typeface="+mj-cs"/>
              </a:rPr>
            </a:br>
            <a:r>
              <a:rPr lang="nb-NO" sz="3700" kern="1200" noProof="0" dirty="0">
                <a:solidFill>
                  <a:schemeClr val="tx1"/>
                </a:solidFill>
                <a:latin typeface="+mj-lt"/>
                <a:ea typeface="+mj-ea"/>
                <a:cs typeface="+mj-cs"/>
              </a:rPr>
              <a:t>TEMAKVELD OM RUSMIDLER; ALKOHOL OG NARKOTIKA </a:t>
            </a:r>
            <a:br>
              <a:rPr lang="nb-NO" sz="3700" kern="1200" noProof="0" dirty="0">
                <a:solidFill>
                  <a:schemeClr val="tx1"/>
                </a:solidFill>
                <a:latin typeface="+mj-lt"/>
                <a:ea typeface="+mj-ea"/>
                <a:cs typeface="+mj-cs"/>
              </a:rPr>
            </a:br>
            <a:br>
              <a:rPr lang="nb-NO" sz="3700" kern="1200" noProof="0" dirty="0">
                <a:solidFill>
                  <a:schemeClr val="tx1"/>
                </a:solidFill>
                <a:latin typeface="+mj-lt"/>
                <a:ea typeface="+mj-ea"/>
                <a:cs typeface="+mj-cs"/>
              </a:rPr>
            </a:br>
            <a:r>
              <a:rPr lang="nb-NO" sz="3700" kern="1200" noProof="0" dirty="0">
                <a:solidFill>
                  <a:schemeClr val="tx1"/>
                </a:solidFill>
                <a:latin typeface="+mj-lt"/>
                <a:ea typeface="+mj-ea"/>
                <a:cs typeface="+mj-cs"/>
              </a:rPr>
              <a:t>Fakta og følelser </a:t>
            </a:r>
            <a:r>
              <a:rPr lang="nb-NO" sz="3700" kern="1200" noProof="0" dirty="0">
                <a:solidFill>
                  <a:schemeClr val="tx1"/>
                </a:solidFill>
                <a:latin typeface="+mj-lt"/>
                <a:ea typeface="+mj-ea"/>
                <a:cs typeface="+mj-cs"/>
                <a:sym typeface="Wingdings" panose="05000000000000000000" pitchFamily="2" charset="2"/>
              </a:rPr>
              <a:t></a:t>
            </a:r>
            <a:endParaRPr lang="nb-NO" sz="3700" kern="1200" noProof="0" dirty="0">
              <a:solidFill>
                <a:schemeClr val="tx1"/>
              </a:solidFill>
              <a:latin typeface="+mj-lt"/>
              <a:ea typeface="+mj-ea"/>
              <a:cs typeface="+mj-cs"/>
            </a:endParaRPr>
          </a:p>
        </p:txBody>
      </p:sp>
      <p:graphicFrame>
        <p:nvGraphicFramePr>
          <p:cNvPr id="4" name="Tabell 3">
            <a:extLst>
              <a:ext uri="{FF2B5EF4-FFF2-40B4-BE49-F238E27FC236}">
                <a16:creationId xmlns:a16="http://schemas.microsoft.com/office/drawing/2014/main" id="{32A6ABB3-E902-9AC8-E90A-EB17E11257E6}"/>
              </a:ext>
            </a:extLst>
          </p:cNvPr>
          <p:cNvGraphicFramePr>
            <a:graphicFrameLocks noGrp="1"/>
          </p:cNvGraphicFramePr>
          <p:nvPr>
            <p:extLst>
              <p:ext uri="{D42A27DB-BD31-4B8C-83A1-F6EECF244321}">
                <p14:modId xmlns:p14="http://schemas.microsoft.com/office/powerpoint/2010/main" val="2240051544"/>
              </p:ext>
            </p:extLst>
          </p:nvPr>
        </p:nvGraphicFramePr>
        <p:xfrm>
          <a:off x="5290613" y="343759"/>
          <a:ext cx="6802393" cy="5685782"/>
        </p:xfrm>
        <a:graphic>
          <a:graphicData uri="http://schemas.openxmlformats.org/drawingml/2006/table">
            <a:tbl>
              <a:tblPr firstRow="1" firstCol="1" bandRow="1">
                <a:tableStyleId>{93296810-A885-4BE3-A3E7-6D5BEEA58F35}</a:tableStyleId>
              </a:tblPr>
              <a:tblGrid>
                <a:gridCol w="3380506">
                  <a:extLst>
                    <a:ext uri="{9D8B030D-6E8A-4147-A177-3AD203B41FA5}">
                      <a16:colId xmlns:a16="http://schemas.microsoft.com/office/drawing/2014/main" val="2701507310"/>
                    </a:ext>
                  </a:extLst>
                </a:gridCol>
                <a:gridCol w="1904843">
                  <a:extLst>
                    <a:ext uri="{9D8B030D-6E8A-4147-A177-3AD203B41FA5}">
                      <a16:colId xmlns:a16="http://schemas.microsoft.com/office/drawing/2014/main" val="4239957389"/>
                    </a:ext>
                  </a:extLst>
                </a:gridCol>
                <a:gridCol w="1517044">
                  <a:extLst>
                    <a:ext uri="{9D8B030D-6E8A-4147-A177-3AD203B41FA5}">
                      <a16:colId xmlns:a16="http://schemas.microsoft.com/office/drawing/2014/main" val="3186059443"/>
                    </a:ext>
                  </a:extLst>
                </a:gridCol>
              </a:tblGrid>
              <a:tr h="453069">
                <a:tc>
                  <a:txBody>
                    <a:bodyPr/>
                    <a:lstStyle/>
                    <a:p>
                      <a:pPr>
                        <a:lnSpc>
                          <a:spcPct val="115000"/>
                        </a:lnSpc>
                        <a:spcAft>
                          <a:spcPts val="800"/>
                        </a:spcAft>
                        <a:buNone/>
                      </a:pPr>
                      <a:r>
                        <a:rPr lang="nb-NO" sz="1800" kern="100" dirty="0">
                          <a:effectLst/>
                        </a:rPr>
                        <a:t>TEMA</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800" kern="100">
                          <a:effectLst/>
                        </a:rPr>
                        <a:t>MÅLGRUPPE </a:t>
                      </a:r>
                      <a:endParaRPr lang="nb-NO"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800" kern="100" dirty="0">
                          <a:effectLst/>
                        </a:rPr>
                        <a:t>TIDSPUNKT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8886173"/>
                  </a:ext>
                </a:extLst>
              </a:tr>
              <a:tr h="1250833">
                <a:tc>
                  <a:txBody>
                    <a:bodyPr/>
                    <a:lstStyle/>
                    <a:p>
                      <a:pPr>
                        <a:lnSpc>
                          <a:spcPct val="115000"/>
                        </a:lnSpc>
                        <a:spcAft>
                          <a:spcPts val="800"/>
                        </a:spcAft>
                        <a:buNone/>
                      </a:pPr>
                      <a:r>
                        <a:rPr lang="nb-NO" sz="1400" kern="100" dirty="0">
                          <a:effectLst/>
                        </a:rPr>
                        <a:t>Livet på vgs. og min rolle som foreldre</a:t>
                      </a:r>
                    </a:p>
                    <a:p>
                      <a:pPr>
                        <a:lnSpc>
                          <a:spcPct val="115000"/>
                        </a:lnSpc>
                        <a:spcAft>
                          <a:spcPts val="800"/>
                        </a:spcAft>
                        <a:buNone/>
                      </a:pPr>
                      <a:r>
                        <a:rPr lang="nb-NO" sz="1400" kern="100" dirty="0">
                          <a:effectLst/>
                        </a:rPr>
                        <a:t>Litt om mye (livsmestring, venner, ekskludering, psykisk helse, rus mm)</a:t>
                      </a:r>
                      <a:endParaRPr lang="nb-NO"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400" kern="100" dirty="0">
                          <a:effectLst/>
                        </a:rPr>
                        <a:t>Foreldre ved THVS; </a:t>
                      </a:r>
                      <a:br>
                        <a:rPr lang="nb-NO" sz="1400" kern="100" dirty="0">
                          <a:effectLst/>
                        </a:rPr>
                      </a:br>
                      <a:r>
                        <a:rPr lang="nb-NO" sz="1400" kern="100" dirty="0">
                          <a:effectLst/>
                        </a:rPr>
                        <a:t>spesielt vg1 og nye </a:t>
                      </a:r>
                      <a:br>
                        <a:rPr lang="nb-NO" sz="1400" kern="100" dirty="0">
                          <a:effectLst/>
                        </a:rPr>
                      </a:br>
                      <a:r>
                        <a:rPr lang="nb-NO" sz="1400" kern="100" dirty="0">
                          <a:effectLst/>
                        </a:rPr>
                        <a:t>foresatte vg2</a:t>
                      </a:r>
                      <a:endParaRPr lang="nb-NO"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400" kern="100">
                          <a:effectLst/>
                        </a:rPr>
                        <a:t>Torsdag 25. september </a:t>
                      </a:r>
                      <a:endParaRPr lang="nb-NO"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7886613"/>
                  </a:ext>
                </a:extLst>
              </a:tr>
              <a:tr h="1054391">
                <a:tc>
                  <a:txBody>
                    <a:bodyPr/>
                    <a:lstStyle/>
                    <a:p>
                      <a:pPr>
                        <a:lnSpc>
                          <a:spcPct val="115000"/>
                        </a:lnSpc>
                        <a:spcAft>
                          <a:spcPts val="800"/>
                        </a:spcAft>
                        <a:buNone/>
                      </a:pPr>
                      <a:r>
                        <a:rPr lang="nb-NO" sz="1400" kern="100" dirty="0">
                          <a:effectLst/>
                        </a:rPr>
                        <a:t>Sosiale medier</a:t>
                      </a:r>
                      <a:br>
                        <a:rPr lang="nb-NO" sz="1400" kern="100" dirty="0">
                          <a:effectLst/>
                        </a:rPr>
                      </a:br>
                      <a:r>
                        <a:rPr lang="nb-NO" sz="1400" kern="100" dirty="0">
                          <a:effectLst/>
                        </a:rPr>
                        <a:t>Ungdommer forteller selv hvordan livet </a:t>
                      </a:r>
                      <a:br>
                        <a:rPr lang="nb-NO" sz="1400" kern="100" dirty="0">
                          <a:effectLst/>
                        </a:rPr>
                      </a:br>
                      <a:r>
                        <a:rPr lang="nb-NO" sz="1400" kern="100" dirty="0">
                          <a:effectLst/>
                        </a:rPr>
                        <a:t>på og med sosiale medier er</a:t>
                      </a:r>
                      <a:endParaRPr lang="nb-NO"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400" kern="100">
                          <a:effectLst/>
                        </a:rPr>
                        <a:t>8. klasse foreldre</a:t>
                      </a:r>
                      <a:endParaRPr lang="nb-NO"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400" kern="100">
                          <a:effectLst/>
                        </a:rPr>
                        <a:t>Onsdag 15. oktober</a:t>
                      </a:r>
                      <a:endParaRPr lang="nb-NO"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3412927"/>
                  </a:ext>
                </a:extLst>
              </a:tr>
              <a:tr h="1614184">
                <a:tc>
                  <a:txBody>
                    <a:bodyPr/>
                    <a:lstStyle/>
                    <a:p>
                      <a:pPr>
                        <a:lnSpc>
                          <a:spcPct val="115000"/>
                        </a:lnSpc>
                        <a:spcAft>
                          <a:spcPts val="800"/>
                        </a:spcAft>
                        <a:buNone/>
                      </a:pPr>
                      <a:r>
                        <a:rPr lang="nb-NO" sz="1400" kern="100">
                          <a:effectLst/>
                        </a:rPr>
                        <a:t>Hva skal ungdommen din leve av i fremtiden?</a:t>
                      </a:r>
                    </a:p>
                    <a:p>
                      <a:pPr>
                        <a:lnSpc>
                          <a:spcPct val="115000"/>
                        </a:lnSpc>
                        <a:spcAft>
                          <a:spcPts val="800"/>
                        </a:spcAft>
                        <a:buNone/>
                      </a:pPr>
                      <a:r>
                        <a:rPr lang="nb-NO" sz="1400" kern="100">
                          <a:effectLst/>
                        </a:rPr>
                        <a:t>Hva vet vi om fremtidens jobber og hvor </a:t>
                      </a:r>
                      <a:br>
                        <a:rPr lang="nb-NO" sz="1400" kern="100">
                          <a:effectLst/>
                        </a:rPr>
                      </a:br>
                      <a:r>
                        <a:rPr lang="nb-NO" sz="1400" kern="100">
                          <a:effectLst/>
                        </a:rPr>
                        <a:t>kan du finne svar? Rollen som foreldre i ungdommens karrierelæring</a:t>
                      </a:r>
                      <a:endParaRPr lang="nb-NO"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400" kern="100" dirty="0">
                          <a:effectLst/>
                        </a:rPr>
                        <a:t>Foreldre ved THVS og </a:t>
                      </a:r>
                      <a:br>
                        <a:rPr lang="nb-NO" sz="1400" kern="100" dirty="0">
                          <a:effectLst/>
                        </a:rPr>
                      </a:br>
                      <a:r>
                        <a:rPr lang="nb-NO" sz="1400" kern="100" dirty="0">
                          <a:effectLst/>
                        </a:rPr>
                        <a:t>10. klasse</a:t>
                      </a:r>
                      <a:endParaRPr lang="nb-NO"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400" kern="100">
                          <a:effectLst/>
                        </a:rPr>
                        <a:t>Mandag 26. januar  </a:t>
                      </a:r>
                      <a:endParaRPr lang="nb-NO"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2672183"/>
                  </a:ext>
                </a:extLst>
              </a:tr>
              <a:tr h="1313305">
                <a:tc>
                  <a:txBody>
                    <a:bodyPr/>
                    <a:lstStyle/>
                    <a:p>
                      <a:pPr>
                        <a:lnSpc>
                          <a:spcPct val="115000"/>
                        </a:lnSpc>
                        <a:spcAft>
                          <a:spcPts val="800"/>
                        </a:spcAft>
                        <a:buNone/>
                      </a:pPr>
                      <a:r>
                        <a:rPr lang="nb-NO" sz="1400" kern="100" dirty="0">
                          <a:effectLst/>
                        </a:rPr>
                        <a:t>Rusmidler; alkohol og narkotika</a:t>
                      </a:r>
                    </a:p>
                    <a:p>
                      <a:pPr>
                        <a:lnSpc>
                          <a:spcPct val="115000"/>
                        </a:lnSpc>
                        <a:spcAft>
                          <a:spcPts val="800"/>
                        </a:spcAft>
                        <a:buNone/>
                      </a:pPr>
                      <a:r>
                        <a:rPr lang="nb-NO" sz="1400" kern="100" dirty="0">
                          <a:effectLst/>
                        </a:rPr>
                        <a:t>Hvilke erfaringer gjør THVS seg og hva må jeg som foreldre vite? </a:t>
                      </a:r>
                      <a:endParaRPr lang="nb-NO"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400" kern="100">
                          <a:effectLst/>
                        </a:rPr>
                        <a:t>Ungdomsskolen og </a:t>
                      </a:r>
                      <a:br>
                        <a:rPr lang="nb-NO" sz="1400" kern="100">
                          <a:effectLst/>
                        </a:rPr>
                      </a:br>
                      <a:r>
                        <a:rPr lang="nb-NO" sz="1400" kern="100">
                          <a:effectLst/>
                        </a:rPr>
                        <a:t>THVS vg1 &amp; vg2 </a:t>
                      </a:r>
                      <a:endParaRPr lang="nb-NO"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nb-NO" sz="1400" kern="100" dirty="0">
                          <a:effectLst/>
                        </a:rPr>
                        <a:t>Torsdag 16. april</a:t>
                      </a:r>
                      <a:endParaRPr lang="nb-NO"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4576738"/>
                  </a:ext>
                </a:extLst>
              </a:tr>
            </a:tbl>
          </a:graphicData>
        </a:graphic>
      </p:graphicFrame>
    </p:spTree>
    <p:extLst>
      <p:ext uri="{BB962C8B-B14F-4D97-AF65-F5344CB8AC3E}">
        <p14:creationId xmlns:p14="http://schemas.microsoft.com/office/powerpoint/2010/main" val="14753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DB2620-4CCC-AC7F-4CE6-320BC9327FEA}"/>
              </a:ext>
            </a:extLst>
          </p:cNvPr>
          <p:cNvSpPr>
            <a:spLocks noGrp="1"/>
          </p:cNvSpPr>
          <p:nvPr>
            <p:ph type="title"/>
          </p:nvPr>
        </p:nvSpPr>
        <p:spPr>
          <a:xfrm>
            <a:off x="673443" y="286603"/>
            <a:ext cx="11151973" cy="1450757"/>
          </a:xfrm>
        </p:spPr>
        <p:txBody>
          <a:bodyPr/>
          <a:lstStyle/>
          <a:p>
            <a:r>
              <a:rPr lang="nb-NO" dirty="0"/>
              <a:t>Willy Pedersen, professor Universitetet i Oslo </a:t>
            </a:r>
          </a:p>
        </p:txBody>
      </p:sp>
      <p:sp>
        <p:nvSpPr>
          <p:cNvPr id="3" name="Plassholder for tekst 2">
            <a:extLst>
              <a:ext uri="{FF2B5EF4-FFF2-40B4-BE49-F238E27FC236}">
                <a16:creationId xmlns:a16="http://schemas.microsoft.com/office/drawing/2014/main" id="{652D0AAB-008A-B787-9448-8D2B79E8248B}"/>
              </a:ext>
            </a:extLst>
          </p:cNvPr>
          <p:cNvSpPr>
            <a:spLocks noGrp="1"/>
          </p:cNvSpPr>
          <p:nvPr>
            <p:ph type="body" idx="1"/>
          </p:nvPr>
        </p:nvSpPr>
        <p:spPr>
          <a:xfrm>
            <a:off x="506627" y="1850947"/>
            <a:ext cx="5276335" cy="736282"/>
          </a:xfrm>
        </p:spPr>
        <p:txBody>
          <a:bodyPr/>
          <a:lstStyle/>
          <a:p>
            <a:r>
              <a:rPr lang="nb-NO" b="1" dirty="0"/>
              <a:t>RUSSETIDEN</a:t>
            </a:r>
            <a:r>
              <a:rPr lang="nb-NO" dirty="0"/>
              <a:t> </a:t>
            </a:r>
          </a:p>
        </p:txBody>
      </p:sp>
      <p:sp>
        <p:nvSpPr>
          <p:cNvPr id="4" name="Plassholder for innhold 3">
            <a:extLst>
              <a:ext uri="{FF2B5EF4-FFF2-40B4-BE49-F238E27FC236}">
                <a16:creationId xmlns:a16="http://schemas.microsoft.com/office/drawing/2014/main" id="{8081A221-B82F-039C-C1D3-630375D63309}"/>
              </a:ext>
            </a:extLst>
          </p:cNvPr>
          <p:cNvSpPr>
            <a:spLocks noGrp="1"/>
          </p:cNvSpPr>
          <p:nvPr>
            <p:ph sz="half" idx="2"/>
          </p:nvPr>
        </p:nvSpPr>
        <p:spPr>
          <a:xfrm>
            <a:off x="391709" y="2526728"/>
            <a:ext cx="5608732" cy="3009098"/>
          </a:xfrm>
        </p:spPr>
        <p:txBody>
          <a:bodyPr>
            <a:normAutofit fontScale="85000" lnSpcReduction="20000"/>
          </a:bodyPr>
          <a:lstStyle/>
          <a:p>
            <a:r>
              <a:rPr lang="nb-NO" sz="2400" dirty="0">
                <a:latin typeface="+mj-lt"/>
              </a:rPr>
              <a:t>W.P. har intervjuet mange. Russetiden er det tydeligste ungdomskulturelle uttrykket </a:t>
            </a:r>
            <a:r>
              <a:rPr lang="nb-NO" sz="2400" dirty="0" err="1">
                <a:latin typeface="+mj-lt"/>
              </a:rPr>
              <a:t>ift</a:t>
            </a:r>
            <a:r>
              <a:rPr lang="nb-NO" sz="2400" dirty="0">
                <a:latin typeface="+mj-lt"/>
              </a:rPr>
              <a:t> bølgen av kokain. Russebussen er et helt eget rom, der ungdommen bestemmer ALT. </a:t>
            </a:r>
          </a:p>
          <a:p>
            <a:r>
              <a:rPr lang="nb-NO" sz="2400" dirty="0">
                <a:latin typeface="+mj-lt"/>
              </a:rPr>
              <a:t>Russetiden på hver skole følger en egen fysisk struktur med buss, og en hierarkisk struktur. Ungdommen selv sier at «alle vet det» og alle vet hvem som er på toppen av hierarkiet. </a:t>
            </a:r>
          </a:p>
          <a:p>
            <a:r>
              <a:rPr lang="nb-NO" sz="2400" dirty="0">
                <a:latin typeface="+mj-lt"/>
              </a:rPr>
              <a:t>Å være på buss gir en egen kapital som betyr tilhørighet, prestisje, tilhørighet og sex. Og det betyr høyrisikosone for vold og slåssing. </a:t>
            </a:r>
          </a:p>
          <a:p>
            <a:pPr marL="0" indent="0">
              <a:buNone/>
            </a:pPr>
            <a:endParaRPr lang="nb-NO" dirty="0"/>
          </a:p>
        </p:txBody>
      </p:sp>
      <p:sp>
        <p:nvSpPr>
          <p:cNvPr id="5" name="Plassholder for tekst 4">
            <a:extLst>
              <a:ext uri="{FF2B5EF4-FFF2-40B4-BE49-F238E27FC236}">
                <a16:creationId xmlns:a16="http://schemas.microsoft.com/office/drawing/2014/main" id="{AE5225B9-778D-87F2-5FEE-F8760BD9F9AB}"/>
              </a:ext>
            </a:extLst>
          </p:cNvPr>
          <p:cNvSpPr>
            <a:spLocks noGrp="1"/>
          </p:cNvSpPr>
          <p:nvPr>
            <p:ph type="body" sz="quarter" idx="3"/>
          </p:nvPr>
        </p:nvSpPr>
        <p:spPr/>
        <p:txBody>
          <a:bodyPr/>
          <a:lstStyle/>
          <a:p>
            <a:r>
              <a:rPr lang="nb-NO" b="1" dirty="0"/>
              <a:t>Kokainbølge</a:t>
            </a:r>
            <a:r>
              <a:rPr lang="nb-NO" dirty="0"/>
              <a:t> </a:t>
            </a:r>
          </a:p>
        </p:txBody>
      </p:sp>
      <p:sp>
        <p:nvSpPr>
          <p:cNvPr id="6" name="Plassholder for innhold 5">
            <a:extLst>
              <a:ext uri="{FF2B5EF4-FFF2-40B4-BE49-F238E27FC236}">
                <a16:creationId xmlns:a16="http://schemas.microsoft.com/office/drawing/2014/main" id="{7CDB2D1A-CCAA-6594-5B74-AF0F5A6F2B9F}"/>
              </a:ext>
            </a:extLst>
          </p:cNvPr>
          <p:cNvSpPr>
            <a:spLocks noGrp="1"/>
          </p:cNvSpPr>
          <p:nvPr>
            <p:ph sz="quarter" idx="4"/>
          </p:nvPr>
        </p:nvSpPr>
        <p:spPr>
          <a:xfrm>
            <a:off x="6249428" y="2526728"/>
            <a:ext cx="5789025" cy="3577509"/>
          </a:xfrm>
        </p:spPr>
        <p:txBody>
          <a:bodyPr>
            <a:normAutofit fontScale="85000" lnSpcReduction="20000"/>
          </a:bodyPr>
          <a:lstStyle/>
          <a:p>
            <a:r>
              <a:rPr lang="nb-NO" sz="2400" dirty="0">
                <a:latin typeface="+mj-lt"/>
              </a:rPr>
              <a:t>Hvor startet den nye kokainbølgen? Med serien Exit i 2019. Stor endring for 6-7 år siden. Siden da: mange kjente folk og det toppet seg 12. februar 2023 da Sofie Elise la ut bilde på </a:t>
            </a:r>
            <a:r>
              <a:rPr lang="nb-NO" sz="2400" dirty="0" err="1">
                <a:latin typeface="+mj-lt"/>
              </a:rPr>
              <a:t>Instragram</a:t>
            </a:r>
            <a:r>
              <a:rPr lang="nb-NO" sz="2400" dirty="0">
                <a:latin typeface="+mj-lt"/>
              </a:rPr>
              <a:t> sammen med Nora Haukeland (daværende kjæreste med Marius Borg Høiby) med tekst «livet blir en milliard ganger bedre. «. Liten hvit pose i hånda til venninnen. Det var nært kongehuset… </a:t>
            </a:r>
          </a:p>
          <a:p>
            <a:endParaRPr lang="nb-NO" sz="2400" dirty="0">
              <a:latin typeface="+mj-lt"/>
            </a:endParaRPr>
          </a:p>
          <a:p>
            <a:r>
              <a:rPr lang="nb-NO" sz="2400" dirty="0">
                <a:latin typeface="+mj-lt"/>
              </a:rPr>
              <a:t>En sammenheng mellom kokain, russetid og rusutfordringer i samfunnet. Sammenhengen mellom alkohol og kokain, jfr. Ung i Oslo, 2023. Hot Spot for kokain i 2025 er Solliplass, Oslo, Norge. Slik det var på 1980-tallet. </a:t>
            </a:r>
          </a:p>
          <a:p>
            <a:endParaRPr lang="nb-NO" dirty="0"/>
          </a:p>
        </p:txBody>
      </p:sp>
    </p:spTree>
    <p:extLst>
      <p:ext uri="{BB962C8B-B14F-4D97-AF65-F5344CB8AC3E}">
        <p14:creationId xmlns:p14="http://schemas.microsoft.com/office/powerpoint/2010/main" val="328037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0C2E44-2D3A-A104-B3D1-768FB0A7F449}"/>
              </a:ext>
            </a:extLst>
          </p:cNvPr>
          <p:cNvSpPr>
            <a:spLocks noGrp="1"/>
          </p:cNvSpPr>
          <p:nvPr>
            <p:ph type="title"/>
          </p:nvPr>
        </p:nvSpPr>
        <p:spPr>
          <a:xfrm>
            <a:off x="1097280" y="286604"/>
            <a:ext cx="10058400" cy="1097354"/>
          </a:xfrm>
        </p:spPr>
        <p:txBody>
          <a:bodyPr/>
          <a:lstStyle/>
          <a:p>
            <a:pPr algn="ctr"/>
            <a:r>
              <a:rPr lang="nb-NO" dirty="0">
                <a:solidFill>
                  <a:schemeClr val="tx1"/>
                </a:solidFill>
              </a:rPr>
              <a:t>Beslag i Norge 2025 (toll og politi)</a:t>
            </a:r>
          </a:p>
        </p:txBody>
      </p:sp>
      <p:sp>
        <p:nvSpPr>
          <p:cNvPr id="3" name="Plassholder for tekst 2">
            <a:extLst>
              <a:ext uri="{FF2B5EF4-FFF2-40B4-BE49-F238E27FC236}">
                <a16:creationId xmlns:a16="http://schemas.microsoft.com/office/drawing/2014/main" id="{C716A5EE-F6EC-F8E0-E09D-21B27E32BBDB}"/>
              </a:ext>
            </a:extLst>
          </p:cNvPr>
          <p:cNvSpPr>
            <a:spLocks noGrp="1"/>
          </p:cNvSpPr>
          <p:nvPr>
            <p:ph type="body" idx="1"/>
          </p:nvPr>
        </p:nvSpPr>
        <p:spPr/>
        <p:txBody>
          <a:bodyPr>
            <a:normAutofit/>
          </a:bodyPr>
          <a:lstStyle/>
          <a:p>
            <a:r>
              <a:rPr lang="nb-NO" sz="3200" b="1" dirty="0"/>
              <a:t>KOKAIN</a:t>
            </a:r>
          </a:p>
        </p:txBody>
      </p:sp>
      <p:sp>
        <p:nvSpPr>
          <p:cNvPr id="4" name="Plassholder for innhold 3">
            <a:extLst>
              <a:ext uri="{FF2B5EF4-FFF2-40B4-BE49-F238E27FC236}">
                <a16:creationId xmlns:a16="http://schemas.microsoft.com/office/drawing/2014/main" id="{DCED9033-B518-D0B7-CEDB-C3D28F61C818}"/>
              </a:ext>
            </a:extLst>
          </p:cNvPr>
          <p:cNvSpPr>
            <a:spLocks noGrp="1"/>
          </p:cNvSpPr>
          <p:nvPr>
            <p:ph sz="half" idx="2"/>
          </p:nvPr>
        </p:nvSpPr>
        <p:spPr/>
        <p:txBody>
          <a:bodyPr>
            <a:normAutofit/>
          </a:bodyPr>
          <a:lstStyle/>
          <a:p>
            <a:r>
              <a:rPr lang="nb-NO" sz="2800" dirty="0">
                <a:latin typeface="+mj-lt"/>
              </a:rPr>
              <a:t>Antall beslag: 2146</a:t>
            </a:r>
          </a:p>
          <a:p>
            <a:endParaRPr lang="nb-NO" sz="2800" dirty="0">
              <a:latin typeface="+mj-lt"/>
            </a:endParaRPr>
          </a:p>
          <a:p>
            <a:r>
              <a:rPr lang="nb-NO" sz="2800" dirty="0">
                <a:latin typeface="+mj-lt"/>
              </a:rPr>
              <a:t>Mengde: 404 kg</a:t>
            </a:r>
          </a:p>
          <a:p>
            <a:endParaRPr lang="nb-NO" sz="2800" dirty="0">
              <a:latin typeface="+mj-lt"/>
            </a:endParaRPr>
          </a:p>
          <a:p>
            <a:r>
              <a:rPr lang="nb-NO" sz="2800" dirty="0">
                <a:latin typeface="+mj-lt"/>
              </a:rPr>
              <a:t>Andel: 11% (av antall beslag)</a:t>
            </a:r>
          </a:p>
        </p:txBody>
      </p:sp>
      <p:sp>
        <p:nvSpPr>
          <p:cNvPr id="5" name="Plassholder for tekst 4">
            <a:extLst>
              <a:ext uri="{FF2B5EF4-FFF2-40B4-BE49-F238E27FC236}">
                <a16:creationId xmlns:a16="http://schemas.microsoft.com/office/drawing/2014/main" id="{326DF8A2-CC7F-ACBE-ACE2-C3AE0170F427}"/>
              </a:ext>
            </a:extLst>
          </p:cNvPr>
          <p:cNvSpPr>
            <a:spLocks noGrp="1"/>
          </p:cNvSpPr>
          <p:nvPr>
            <p:ph type="body" sz="quarter" idx="3"/>
          </p:nvPr>
        </p:nvSpPr>
        <p:spPr/>
        <p:txBody>
          <a:bodyPr>
            <a:normAutofit/>
          </a:bodyPr>
          <a:lstStyle/>
          <a:p>
            <a:r>
              <a:rPr lang="nb-NO" sz="3200" b="1" dirty="0"/>
              <a:t>cannabis</a:t>
            </a:r>
          </a:p>
        </p:txBody>
      </p:sp>
      <p:sp>
        <p:nvSpPr>
          <p:cNvPr id="6" name="Plassholder for innhold 5">
            <a:extLst>
              <a:ext uri="{FF2B5EF4-FFF2-40B4-BE49-F238E27FC236}">
                <a16:creationId xmlns:a16="http://schemas.microsoft.com/office/drawing/2014/main" id="{B249CD07-DB07-3C1B-2580-A3F12601BEE1}"/>
              </a:ext>
            </a:extLst>
          </p:cNvPr>
          <p:cNvSpPr>
            <a:spLocks noGrp="1"/>
          </p:cNvSpPr>
          <p:nvPr>
            <p:ph sz="quarter" idx="4"/>
          </p:nvPr>
        </p:nvSpPr>
        <p:spPr/>
        <p:txBody>
          <a:bodyPr/>
          <a:lstStyle/>
          <a:p>
            <a:r>
              <a:rPr lang="nb-NO" sz="2800" dirty="0">
                <a:latin typeface="+mj-lt"/>
              </a:rPr>
              <a:t>Antall beslag: 7005</a:t>
            </a:r>
          </a:p>
          <a:p>
            <a:endParaRPr lang="nb-NO" sz="2800" dirty="0">
              <a:latin typeface="+mj-lt"/>
            </a:endParaRPr>
          </a:p>
          <a:p>
            <a:r>
              <a:rPr lang="nb-NO" sz="2800" dirty="0">
                <a:latin typeface="+mj-lt"/>
              </a:rPr>
              <a:t>Mengde: 5.434 kg</a:t>
            </a:r>
          </a:p>
          <a:p>
            <a:endParaRPr lang="nb-NO" sz="2800" dirty="0">
              <a:latin typeface="+mj-lt"/>
            </a:endParaRPr>
          </a:p>
          <a:p>
            <a:r>
              <a:rPr lang="nb-NO" sz="2800" dirty="0">
                <a:latin typeface="+mj-lt"/>
              </a:rPr>
              <a:t>Andel: 41% (av antall beslag)</a:t>
            </a:r>
          </a:p>
          <a:p>
            <a:endParaRPr lang="nb-NO" dirty="0"/>
          </a:p>
        </p:txBody>
      </p:sp>
    </p:spTree>
    <p:extLst>
      <p:ext uri="{BB962C8B-B14F-4D97-AF65-F5344CB8AC3E}">
        <p14:creationId xmlns:p14="http://schemas.microsoft.com/office/powerpoint/2010/main" val="403029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7" name="Rectangle 11">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cxnSp>
        <p:nvCxnSpPr>
          <p:cNvPr id="29" name="Straight Connector 13">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15">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41F3A35-1260-7234-06DC-2A26D687DB12}"/>
              </a:ext>
            </a:extLst>
          </p:cNvPr>
          <p:cNvSpPr>
            <a:spLocks noGrp="1"/>
          </p:cNvSpPr>
          <p:nvPr>
            <p:ph type="title"/>
          </p:nvPr>
        </p:nvSpPr>
        <p:spPr>
          <a:xfrm>
            <a:off x="6728459" y="634946"/>
            <a:ext cx="5292748" cy="1450757"/>
          </a:xfrm>
        </p:spPr>
        <p:txBody>
          <a:bodyPr vert="horz" lIns="91440" tIns="45720" rIns="91440" bIns="45720" rtlCol="0" anchor="b">
            <a:normAutofit/>
          </a:bodyPr>
          <a:lstStyle/>
          <a:p>
            <a:r>
              <a:rPr lang="nb-NO" noProof="0" dirty="0"/>
              <a:t>Virkninger av kokain</a:t>
            </a:r>
          </a:p>
        </p:txBody>
      </p:sp>
      <p:sp>
        <p:nvSpPr>
          <p:cNvPr id="32" name="Rectangle 17">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tekst&#10;&#10;KI-generert innhold kan være feil.">
            <a:extLst>
              <a:ext uri="{FF2B5EF4-FFF2-40B4-BE49-F238E27FC236}">
                <a16:creationId xmlns:a16="http://schemas.microsoft.com/office/drawing/2014/main" id="{08C08521-7FFD-952C-1E62-514A56CDD6E4}"/>
              </a:ext>
            </a:extLst>
          </p:cNvPr>
          <p:cNvPicPr>
            <a:picLocks noGrp="1" noChangeAspect="1"/>
          </p:cNvPicPr>
          <p:nvPr>
            <p:ph sz="half" idx="2"/>
          </p:nvPr>
        </p:nvPicPr>
        <p:blipFill>
          <a:blip r:embed="rId2"/>
          <a:stretch>
            <a:fillRect/>
          </a:stretch>
        </p:blipFill>
        <p:spPr>
          <a:xfrm>
            <a:off x="458336" y="1233572"/>
            <a:ext cx="2784700" cy="1584559"/>
          </a:xfrm>
          <a:prstGeom prst="rect">
            <a:avLst/>
          </a:prstGeom>
        </p:spPr>
      </p:pic>
      <p:sp>
        <p:nvSpPr>
          <p:cNvPr id="33" name="Rectangle 19">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21">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person, jeans, denim, negl&#10;&#10;KI-generert innhold kan være feil.">
            <a:extLst>
              <a:ext uri="{FF2B5EF4-FFF2-40B4-BE49-F238E27FC236}">
                <a16:creationId xmlns:a16="http://schemas.microsoft.com/office/drawing/2014/main" id="{DDB071D3-FAC5-6678-FAC8-2C81AF8EDD66}"/>
              </a:ext>
            </a:extLst>
          </p:cNvPr>
          <p:cNvPicPr>
            <a:picLocks noChangeAspect="1"/>
          </p:cNvPicPr>
          <p:nvPr/>
        </p:nvPicPr>
        <p:blipFill>
          <a:blip r:embed="rId3"/>
          <a:stretch>
            <a:fillRect/>
          </a:stretch>
        </p:blipFill>
        <p:spPr>
          <a:xfrm>
            <a:off x="3664752" y="3453760"/>
            <a:ext cx="2295082" cy="1527272"/>
          </a:xfrm>
          <a:prstGeom prst="rect">
            <a:avLst/>
          </a:prstGeom>
        </p:spPr>
      </p:pic>
      <p:sp>
        <p:nvSpPr>
          <p:cNvPr id="3" name="Plassholder for innhold 2">
            <a:extLst>
              <a:ext uri="{FF2B5EF4-FFF2-40B4-BE49-F238E27FC236}">
                <a16:creationId xmlns:a16="http://schemas.microsoft.com/office/drawing/2014/main" id="{CA4A8708-C582-03FA-A3E1-D132CBFC4BF8}"/>
              </a:ext>
            </a:extLst>
          </p:cNvPr>
          <p:cNvSpPr>
            <a:spLocks noGrp="1"/>
          </p:cNvSpPr>
          <p:nvPr>
            <p:ph sz="half" idx="1"/>
          </p:nvPr>
        </p:nvSpPr>
        <p:spPr>
          <a:xfrm>
            <a:off x="6419335" y="2198914"/>
            <a:ext cx="5601872" cy="3670180"/>
          </a:xfrm>
        </p:spPr>
        <p:txBody>
          <a:bodyPr vert="horz" lIns="0" tIns="45720" rIns="0" bIns="45720" rtlCol="0">
            <a:normAutofit/>
          </a:bodyPr>
          <a:lstStyle/>
          <a:p>
            <a:r>
              <a:rPr lang="nb-NO" sz="2800" noProof="0" dirty="0">
                <a:highlight>
                  <a:srgbClr val="FAF7F3"/>
                </a:highlight>
                <a:latin typeface="+mj-lt"/>
              </a:rPr>
              <a:t>Kokain er et rusmiddel som kommer fra kokaplanten. Stoffet kommer vanligvis som hvitt pulver(kokainklorid), men finnes også i krystallform (kokainkrystaller), kjent som «</a:t>
            </a:r>
            <a:r>
              <a:rPr lang="nb-NO" sz="2800" noProof="0" dirty="0" err="1">
                <a:highlight>
                  <a:srgbClr val="FAF7F3"/>
                </a:highlight>
                <a:latin typeface="+mj-lt"/>
              </a:rPr>
              <a:t>crack</a:t>
            </a:r>
            <a:r>
              <a:rPr lang="nb-NO" sz="2800" noProof="0" dirty="0">
                <a:highlight>
                  <a:srgbClr val="FAF7F3"/>
                </a:highlight>
                <a:latin typeface="+mj-lt"/>
              </a:rPr>
              <a:t>». Kokain inntas oftest ved sniffing, men kan også injiseres, røykes, gnis på tannkjøttet eller blandes i mat og drikke.</a:t>
            </a:r>
          </a:p>
          <a:p>
            <a:endParaRPr lang="nb-NO" sz="2800" noProof="0" dirty="0">
              <a:highlight>
                <a:srgbClr val="FAF7F3"/>
              </a:highlight>
              <a:latin typeface="+mj-lt"/>
            </a:endParaRPr>
          </a:p>
          <a:p>
            <a:endParaRPr lang="en-US" dirty="0">
              <a:highlight>
                <a:srgbClr val="FAF7F3"/>
              </a:highlight>
            </a:endParaRPr>
          </a:p>
        </p:txBody>
      </p:sp>
      <p:sp>
        <p:nvSpPr>
          <p:cNvPr id="28" name="Rectangle 27">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30" name="Rectangle 29">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Tree>
    <p:extLst>
      <p:ext uri="{BB962C8B-B14F-4D97-AF65-F5344CB8AC3E}">
        <p14:creationId xmlns:p14="http://schemas.microsoft.com/office/powerpoint/2010/main" val="259484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19FCB1-ED7F-C245-395D-A6FD222CA7A2}"/>
              </a:ext>
            </a:extLst>
          </p:cNvPr>
          <p:cNvSpPr>
            <a:spLocks noGrp="1"/>
          </p:cNvSpPr>
          <p:nvPr>
            <p:ph type="title"/>
          </p:nvPr>
        </p:nvSpPr>
        <p:spPr>
          <a:xfrm>
            <a:off x="1097280" y="286604"/>
            <a:ext cx="10058400" cy="1165316"/>
          </a:xfrm>
        </p:spPr>
        <p:txBody>
          <a:bodyPr/>
          <a:lstStyle/>
          <a:p>
            <a:pPr algn="ctr"/>
            <a:r>
              <a:rPr lang="nb-NO" dirty="0">
                <a:ea typeface="Calibri Light"/>
                <a:cs typeface="Calibri Light"/>
              </a:rPr>
              <a:t>Hvor lenge sitter kokain i kroppen?</a:t>
            </a:r>
            <a:endParaRPr lang="nb-NO" dirty="0"/>
          </a:p>
        </p:txBody>
      </p:sp>
      <p:sp>
        <p:nvSpPr>
          <p:cNvPr id="3" name="Plassholder for innhold 2">
            <a:extLst>
              <a:ext uri="{FF2B5EF4-FFF2-40B4-BE49-F238E27FC236}">
                <a16:creationId xmlns:a16="http://schemas.microsoft.com/office/drawing/2014/main" id="{2FF35044-1D25-4164-977D-CDEFDAF52737}"/>
              </a:ext>
            </a:extLst>
          </p:cNvPr>
          <p:cNvSpPr>
            <a:spLocks noGrp="1"/>
          </p:cNvSpPr>
          <p:nvPr>
            <p:ph idx="1"/>
          </p:nvPr>
        </p:nvSpPr>
        <p:spPr>
          <a:xfrm>
            <a:off x="827903" y="1919875"/>
            <a:ext cx="10787448" cy="4023360"/>
          </a:xfrm>
        </p:spPr>
        <p:txBody>
          <a:bodyPr vert="horz" lIns="0" tIns="45720" rIns="0" bIns="45720" rtlCol="0" anchor="t">
            <a:normAutofit fontScale="92500" lnSpcReduction="10000"/>
          </a:bodyPr>
          <a:lstStyle/>
          <a:p>
            <a:r>
              <a:rPr lang="nb-NO" sz="3200" dirty="0">
                <a:solidFill>
                  <a:srgbClr val="031433"/>
                </a:solidFill>
                <a:latin typeface="+mj-lt"/>
                <a:cs typeface="Times New Roman"/>
              </a:rPr>
              <a:t>Hvor lenge kokain sitter i kroppen avhenger av flere faktorer, som inntaksmåte, dose, stoffskifte og testmetode:</a:t>
            </a:r>
            <a:endParaRPr lang="nb-NO" sz="3200" dirty="0">
              <a:latin typeface="+mj-lt"/>
              <a:ea typeface="Calibri" panose="020F0502020204030204"/>
              <a:cs typeface="Calibri" panose="020F0502020204030204"/>
            </a:endParaRPr>
          </a:p>
          <a:p>
            <a:pPr>
              <a:buFont typeface="Wingdings" panose="05000000000000000000" pitchFamily="2" charset="2"/>
              <a:buChar char="v"/>
            </a:pPr>
            <a:r>
              <a:rPr lang="nb-NO" sz="3200" dirty="0">
                <a:solidFill>
                  <a:srgbClr val="031433"/>
                </a:solidFill>
                <a:latin typeface="+mj-lt"/>
                <a:cs typeface="Times New Roman"/>
              </a:rPr>
              <a:t>Blod: 6-12 timer</a:t>
            </a:r>
            <a:endParaRPr lang="nb-NO" sz="3200" dirty="0">
              <a:latin typeface="+mj-lt"/>
            </a:endParaRPr>
          </a:p>
          <a:p>
            <a:pPr>
              <a:buFont typeface="Wingdings" panose="05000000000000000000" pitchFamily="2" charset="2"/>
              <a:buChar char="v"/>
            </a:pPr>
            <a:r>
              <a:rPr lang="nb-NO" sz="3200" dirty="0">
                <a:solidFill>
                  <a:srgbClr val="031433"/>
                </a:solidFill>
                <a:latin typeface="+mj-lt"/>
                <a:cs typeface="Times New Roman"/>
              </a:rPr>
              <a:t>Spytt: 1-2 dager</a:t>
            </a:r>
            <a:endParaRPr lang="nb-NO" sz="3200" dirty="0">
              <a:latin typeface="+mj-lt"/>
            </a:endParaRPr>
          </a:p>
          <a:p>
            <a:pPr>
              <a:buFont typeface="Wingdings" panose="05000000000000000000" pitchFamily="2" charset="2"/>
              <a:buChar char="v"/>
            </a:pPr>
            <a:r>
              <a:rPr lang="nb-NO" sz="3200" dirty="0">
                <a:solidFill>
                  <a:srgbClr val="031433"/>
                </a:solidFill>
                <a:latin typeface="+mj-lt"/>
                <a:cs typeface="Times New Roman"/>
              </a:rPr>
              <a:t>Urin: 2-4 døgn (opp til 7 døgn ved høyt bruk)</a:t>
            </a:r>
            <a:endParaRPr lang="nb-NO" sz="3200" dirty="0">
              <a:latin typeface="+mj-lt"/>
            </a:endParaRPr>
          </a:p>
          <a:p>
            <a:pPr>
              <a:buFont typeface="Wingdings" panose="05000000000000000000" pitchFamily="2" charset="2"/>
              <a:buChar char="v"/>
            </a:pPr>
            <a:r>
              <a:rPr lang="nb-NO" sz="3200" dirty="0">
                <a:solidFill>
                  <a:srgbClr val="031433"/>
                </a:solidFill>
                <a:latin typeface="+mj-lt"/>
                <a:cs typeface="Times New Roman"/>
              </a:rPr>
              <a:t>Hår: opptil 90 dager (Påvisningstiden kan være opptil mange år etter inntak, avhengig av hårets lengde)</a:t>
            </a:r>
            <a:endParaRPr lang="nb-NO" sz="3200" dirty="0">
              <a:latin typeface="+mj-lt"/>
            </a:endParaRPr>
          </a:p>
          <a:p>
            <a:br>
              <a:rPr lang="en-US" dirty="0"/>
            </a:br>
            <a:endParaRPr lang="en-US" dirty="0"/>
          </a:p>
        </p:txBody>
      </p:sp>
    </p:spTree>
    <p:extLst>
      <p:ext uri="{BB962C8B-B14F-4D97-AF65-F5344CB8AC3E}">
        <p14:creationId xmlns:p14="http://schemas.microsoft.com/office/powerpoint/2010/main" val="60880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5CC166-99D0-CE05-354A-F44083B9B0E1}"/>
              </a:ext>
            </a:extLst>
          </p:cNvPr>
          <p:cNvSpPr>
            <a:spLocks noGrp="1"/>
          </p:cNvSpPr>
          <p:nvPr>
            <p:ph type="title"/>
          </p:nvPr>
        </p:nvSpPr>
        <p:spPr/>
        <p:txBody>
          <a:bodyPr/>
          <a:lstStyle/>
          <a:p>
            <a:pPr algn="ctr"/>
            <a:r>
              <a:rPr lang="nb-NO" dirty="0">
                <a:ea typeface="Calibri Light"/>
                <a:cs typeface="Calibri Light"/>
              </a:rPr>
              <a:t>Kokain og skadevirkning</a:t>
            </a:r>
            <a:endParaRPr lang="nb-NO" dirty="0"/>
          </a:p>
        </p:txBody>
      </p:sp>
      <p:sp>
        <p:nvSpPr>
          <p:cNvPr id="3" name="TekstSylinder 2">
            <a:extLst>
              <a:ext uri="{FF2B5EF4-FFF2-40B4-BE49-F238E27FC236}">
                <a16:creationId xmlns:a16="http://schemas.microsoft.com/office/drawing/2014/main" id="{0CAB61EF-3395-6C62-65D4-747C9C9DBCAE}"/>
              </a:ext>
            </a:extLst>
          </p:cNvPr>
          <p:cNvSpPr txBox="1"/>
          <p:nvPr/>
        </p:nvSpPr>
        <p:spPr>
          <a:xfrm>
            <a:off x="426308" y="1950590"/>
            <a:ext cx="11287897"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200" b="0" i="0" u="none" strike="noStrike" noProof="0" dirty="0">
                <a:solidFill>
                  <a:srgbClr val="031433"/>
                </a:solidFill>
                <a:latin typeface="+mj-lt"/>
                <a:ea typeface="Times New Roman"/>
                <a:cs typeface="Times New Roman"/>
              </a:rPr>
              <a:t>Kokain er det mest brukte illegale rusmiddelet i Norge, etter cannabis.</a:t>
            </a:r>
          </a:p>
          <a:p>
            <a:r>
              <a:rPr lang="nb-NO" sz="2200" noProof="0" dirty="0">
                <a:solidFill>
                  <a:srgbClr val="031433"/>
                </a:solidFill>
                <a:highlight>
                  <a:srgbClr val="FAF7F3"/>
                </a:highlight>
                <a:latin typeface="+mj-lt"/>
                <a:cs typeface="Times New Roman"/>
              </a:rPr>
              <a:t>Kokain påvirker kroppens sentralnervesystem ved å øke nivåene av signalstoffer som dopamin, serotonin og adrenalin. Kokain er det rusmiddelet som frigir mest dopamin i hjernen. Dette gir en intens, men kortvarig rusopplevelse med økt energi, glede, selvtillit, og årvåkenhet– ofte beskrevet som å føle seg som «kongen på haugen». Men bruk av kokain kan gi mange negative bivirkninger:</a:t>
            </a:r>
          </a:p>
          <a:p>
            <a:endParaRPr lang="nb-NO" sz="2200" noProof="0" dirty="0">
              <a:solidFill>
                <a:srgbClr val="031433"/>
              </a:solidFill>
              <a:highlight>
                <a:srgbClr val="FAF7F3"/>
              </a:highlight>
              <a:latin typeface="+mj-lt"/>
              <a:ea typeface="Calibri"/>
              <a:cs typeface="Times New Roman"/>
            </a:endParaRPr>
          </a:p>
          <a:p>
            <a:r>
              <a:rPr lang="nb-NO" sz="2200" noProof="0" dirty="0">
                <a:solidFill>
                  <a:srgbClr val="031433"/>
                </a:solidFill>
                <a:latin typeface="+mj-lt"/>
                <a:ea typeface="Times New Roman"/>
                <a:cs typeface="Times New Roman"/>
              </a:rPr>
              <a:t>Kokainrusen kan vare fra 5-90 minutter avhengig av inntaksmåte, styrken på stoffet og renheten på stoffet</a:t>
            </a:r>
            <a:endParaRPr lang="nb-NO" sz="2200" noProof="0" dirty="0">
              <a:latin typeface="+mj-lt"/>
            </a:endParaRPr>
          </a:p>
          <a:p>
            <a:br>
              <a:rPr lang="nb-NO" sz="2200" b="0" noProof="0" dirty="0">
                <a:latin typeface="+mj-lt"/>
              </a:rPr>
            </a:br>
            <a:r>
              <a:rPr lang="nb-NO" sz="2200" b="0" i="0" u="none" strike="noStrike" noProof="0" dirty="0">
                <a:solidFill>
                  <a:srgbClr val="031433"/>
                </a:solidFill>
                <a:latin typeface="+mj-lt"/>
                <a:ea typeface="Times New Roman"/>
                <a:cs typeface="Times New Roman"/>
              </a:rPr>
              <a:t>Stoffet gir en intens og kortvarig rus og kan føre til alvorlige fysiske og psykiske skader – allerede ved første gangs bruk. </a:t>
            </a:r>
          </a:p>
          <a:p>
            <a:endParaRPr lang="en-US" dirty="0"/>
          </a:p>
          <a:p>
            <a:pPr algn="ctr"/>
            <a:endParaRPr lang="nb-NO" dirty="0"/>
          </a:p>
        </p:txBody>
      </p:sp>
    </p:spTree>
    <p:extLst>
      <p:ext uri="{BB962C8B-B14F-4D97-AF65-F5344CB8AC3E}">
        <p14:creationId xmlns:p14="http://schemas.microsoft.com/office/powerpoint/2010/main" val="62845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0"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31"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cxnSp>
        <p:nvCxnSpPr>
          <p:cNvPr id="32"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lassholder for innhold 5">
            <a:extLst>
              <a:ext uri="{FF2B5EF4-FFF2-40B4-BE49-F238E27FC236}">
                <a16:creationId xmlns:a16="http://schemas.microsoft.com/office/drawing/2014/main" id="{6DEDABCA-B520-E464-9E0D-DBEC6FAE2C5C}"/>
              </a:ext>
            </a:extLst>
          </p:cNvPr>
          <p:cNvPicPr>
            <a:picLocks noGrp="1" noChangeAspect="1"/>
          </p:cNvPicPr>
          <p:nvPr>
            <p:ph sz="half" idx="2"/>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a:xfrm>
            <a:off x="20" y="10"/>
            <a:ext cx="12191980" cy="6857990"/>
          </a:xfrm>
          <a:prstGeom prst="rect">
            <a:avLst/>
          </a:prstGeom>
        </p:spPr>
      </p:pic>
      <p:cxnSp>
        <p:nvCxnSpPr>
          <p:cNvPr id="33" name="Straight Connector 16">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79FCB684-80D9-D8BE-E71C-4B5584EA58D2}"/>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algn="ctr"/>
            <a:r>
              <a:rPr lang="nb-NO" kern="1200" spc="-50" baseline="0" noProof="0" dirty="0">
                <a:solidFill>
                  <a:schemeClr val="tx1"/>
                </a:solidFill>
                <a:latin typeface="+mj-lt"/>
                <a:ea typeface="+mj-ea"/>
                <a:cs typeface="+mj-cs"/>
              </a:rPr>
              <a:t>Seksuelle overgrep </a:t>
            </a:r>
          </a:p>
        </p:txBody>
      </p:sp>
      <p:sp>
        <p:nvSpPr>
          <p:cNvPr id="3" name="Plassholder for innhold 2">
            <a:extLst>
              <a:ext uri="{FF2B5EF4-FFF2-40B4-BE49-F238E27FC236}">
                <a16:creationId xmlns:a16="http://schemas.microsoft.com/office/drawing/2014/main" id="{D760ABBB-10F5-3757-B09E-79883802AF1C}"/>
              </a:ext>
            </a:extLst>
          </p:cNvPr>
          <p:cNvSpPr>
            <a:spLocks noGrp="1"/>
          </p:cNvSpPr>
          <p:nvPr>
            <p:ph sz="half" idx="1"/>
          </p:nvPr>
        </p:nvSpPr>
        <p:spPr>
          <a:xfrm>
            <a:off x="988541" y="1845734"/>
            <a:ext cx="10620631" cy="4023360"/>
          </a:xfrm>
        </p:spPr>
        <p:txBody>
          <a:bodyPr vert="horz" lIns="0" tIns="45720" rIns="0" bIns="45720" rtlCol="0">
            <a:normAutofit/>
          </a:bodyPr>
          <a:lstStyle/>
          <a:p>
            <a:r>
              <a:rPr lang="nb-NO" sz="2400" noProof="0" dirty="0">
                <a:solidFill>
                  <a:schemeClr val="tx1"/>
                </a:solidFill>
                <a:latin typeface="+mj-lt"/>
              </a:rPr>
              <a:t>Om lag 1 av 5 jenter og 1 av 14 gutter har opplevd seksuelle overgrep før fylte 18 år, enten fra voksne eller jevnaldrende, se tabell 2. Om lag halvparten av overgrepene ble gjort av jevnaldrende, som venner, kjæreste eller bekjent (NKVTS, 2018;  Thoresen &amp; Hjemdal, 2014; Mossige og Stefansen, 2016).</a:t>
            </a:r>
          </a:p>
          <a:p>
            <a:endParaRPr lang="nb-NO" sz="2400" noProof="0" dirty="0">
              <a:solidFill>
                <a:schemeClr val="tx1"/>
              </a:solidFill>
              <a:latin typeface="+mj-lt"/>
            </a:endParaRPr>
          </a:p>
          <a:p>
            <a:r>
              <a:rPr lang="nb-NO" sz="2400" noProof="0" dirty="0">
                <a:solidFill>
                  <a:schemeClr val="tx1"/>
                </a:solidFill>
                <a:latin typeface="+mj-lt"/>
              </a:rPr>
              <a:t>Omfanget av seksuelle overgrep øker fra barnealderen til ungdomsalderen, med en markant økning i forbindelse med at puberteten inntrer (Kloppen, 2016).</a:t>
            </a:r>
          </a:p>
          <a:p>
            <a:endParaRPr lang="en-US" sz="2400" dirty="0">
              <a:solidFill>
                <a:schemeClr val="tx1"/>
              </a:solidFill>
            </a:endParaRPr>
          </a:p>
          <a:p>
            <a:r>
              <a:rPr lang="nb-NO" sz="2400" dirty="0">
                <a:hlinkClick r:id="rId4"/>
              </a:rPr>
              <a:t>Rusen avkler oss. Hvorfor later rusdebatten som om det ikke skjer?</a:t>
            </a:r>
            <a:endParaRPr lang="en-US" sz="2400" dirty="0">
              <a:solidFill>
                <a:schemeClr val="tx1"/>
              </a:solidFill>
            </a:endParaRPr>
          </a:p>
        </p:txBody>
      </p:sp>
      <p:sp>
        <p:nvSpPr>
          <p:cNvPr id="34" name="Rectangle 18">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35" name="Rectangle 20">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Tree>
    <p:extLst>
      <p:ext uri="{BB962C8B-B14F-4D97-AF65-F5344CB8AC3E}">
        <p14:creationId xmlns:p14="http://schemas.microsoft.com/office/powerpoint/2010/main" val="301537572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A1D3A60-B30F-2770-0B9C-5828ABB2FFDE}"/>
              </a:ext>
            </a:extLst>
          </p:cNvPr>
          <p:cNvSpPr>
            <a:spLocks noGrp="1"/>
          </p:cNvSpPr>
          <p:nvPr>
            <p:ph type="title"/>
          </p:nvPr>
        </p:nvSpPr>
        <p:spPr>
          <a:xfrm>
            <a:off x="4974771" y="634946"/>
            <a:ext cx="6574972" cy="1450757"/>
          </a:xfrm>
        </p:spPr>
        <p:txBody>
          <a:bodyPr>
            <a:normAutofit/>
          </a:bodyPr>
          <a:lstStyle/>
          <a:p>
            <a:pPr algn="ctr"/>
            <a:r>
              <a:rPr lang="nb-NO" b="1" dirty="0"/>
              <a:t>TIPS TIL FORELDRE </a:t>
            </a:r>
          </a:p>
        </p:txBody>
      </p:sp>
      <p:pic>
        <p:nvPicPr>
          <p:cNvPr id="5" name="Bilde 4" descr="Spørsmålstegn på pastellgrønn bakgrunn">
            <a:extLst>
              <a:ext uri="{FF2B5EF4-FFF2-40B4-BE49-F238E27FC236}">
                <a16:creationId xmlns:a16="http://schemas.microsoft.com/office/drawing/2014/main" id="{CFB0B7A6-1E3C-0BFF-8A16-25BF889405C9}"/>
              </a:ext>
            </a:extLst>
          </p:cNvPr>
          <p:cNvPicPr>
            <a:picLocks noChangeAspect="1"/>
          </p:cNvPicPr>
          <p:nvPr/>
        </p:nvPicPr>
        <p:blipFill>
          <a:blip r:embed="rId2">
            <a:extLst>
              <a:ext uri="{28A0092B-C50C-407E-A947-70E740481C1C}">
                <a14:useLocalDpi xmlns:a14="http://schemas.microsoft.com/office/drawing/2010/main" val="0"/>
              </a:ext>
            </a:extLst>
          </a:blip>
          <a:srcRect l="41603" r="1929" b="2"/>
          <a:stretch>
            <a:fillRect/>
          </a:stretch>
        </p:blipFill>
        <p:spPr>
          <a:xfrm>
            <a:off x="633999" y="640081"/>
            <a:ext cx="4001315" cy="5314406"/>
          </a:xfrm>
          <a:prstGeom prst="rect">
            <a:avLst/>
          </a:prstGeom>
        </p:spPr>
      </p:pic>
      <p:cxnSp>
        <p:nvCxnSpPr>
          <p:cNvPr id="12" name="Straight Connector 11">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3D21FBF1-10FC-F6EE-5B2E-3C9C1C0BB221}"/>
              </a:ext>
            </a:extLst>
          </p:cNvPr>
          <p:cNvSpPr>
            <a:spLocks noGrp="1"/>
          </p:cNvSpPr>
          <p:nvPr>
            <p:ph idx="1"/>
          </p:nvPr>
        </p:nvSpPr>
        <p:spPr>
          <a:xfrm>
            <a:off x="4879361" y="2198914"/>
            <a:ext cx="7030891" cy="3670180"/>
          </a:xfrm>
        </p:spPr>
        <p:txBody>
          <a:bodyPr>
            <a:normAutofit/>
          </a:bodyPr>
          <a:lstStyle/>
          <a:p>
            <a:pPr marL="0" indent="0">
              <a:buNone/>
            </a:pPr>
            <a:r>
              <a:rPr lang="nb-NO" sz="2800" dirty="0"/>
              <a:t>Vite hvem barnet ditt henger med og er på fest med? </a:t>
            </a:r>
          </a:p>
          <a:p>
            <a:pPr marL="0" indent="0">
              <a:buNone/>
            </a:pPr>
            <a:r>
              <a:rPr lang="nb-NO" sz="2800" dirty="0"/>
              <a:t>Apper: Telegram, Snap </a:t>
            </a:r>
          </a:p>
          <a:p>
            <a:pPr marL="0" indent="0">
              <a:buNone/>
            </a:pPr>
            <a:r>
              <a:rPr lang="nb-NO" sz="2800" dirty="0"/>
              <a:t>Relasjon: en kombinasjon av strenghet og forventninger /grenser</a:t>
            </a:r>
          </a:p>
          <a:p>
            <a:pPr marL="0" indent="0">
              <a:buNone/>
            </a:pPr>
            <a:r>
              <a:rPr lang="nb-NO" sz="2800" dirty="0"/>
              <a:t>Å holde ungdom innenfor idretten / aktiviteter med voksne </a:t>
            </a:r>
          </a:p>
        </p:txBody>
      </p:sp>
      <p:sp>
        <p:nvSpPr>
          <p:cNvPr id="14" name="Rectangle 13">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16" name="Rectangle 15">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Tree>
    <p:extLst>
      <p:ext uri="{BB962C8B-B14F-4D97-AF65-F5344CB8AC3E}">
        <p14:creationId xmlns:p14="http://schemas.microsoft.com/office/powerpoint/2010/main" val="427746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tel 1">
            <a:extLst>
              <a:ext uri="{FF2B5EF4-FFF2-40B4-BE49-F238E27FC236}">
                <a16:creationId xmlns:a16="http://schemas.microsoft.com/office/drawing/2014/main" id="{E4124C1A-10BB-35DA-239B-E31547AB211E}"/>
              </a:ext>
            </a:extLst>
          </p:cNvPr>
          <p:cNvSpPr>
            <a:spLocks noGrp="1"/>
          </p:cNvSpPr>
          <p:nvPr>
            <p:ph type="title"/>
          </p:nvPr>
        </p:nvSpPr>
        <p:spPr>
          <a:xfrm>
            <a:off x="231717" y="516835"/>
            <a:ext cx="3666515" cy="2103875"/>
          </a:xfrm>
        </p:spPr>
        <p:txBody>
          <a:bodyPr vert="horz" lIns="91440" tIns="45720" rIns="91440" bIns="45720" rtlCol="0" anchor="b">
            <a:normAutofit/>
          </a:bodyPr>
          <a:lstStyle/>
          <a:p>
            <a:r>
              <a:rPr lang="nb-NO" kern="1200" spc="-50" baseline="0" noProof="0" dirty="0">
                <a:latin typeface="+mj-lt"/>
                <a:ea typeface="+mj-ea"/>
                <a:cs typeface="+mj-cs"/>
              </a:rPr>
              <a:t>Spørsmål eller kommentarer? </a:t>
            </a:r>
          </a:p>
        </p:txBody>
      </p:sp>
      <p:sp>
        <p:nvSpPr>
          <p:cNvPr id="4" name="Plassholder for tekst 3">
            <a:extLst>
              <a:ext uri="{FF2B5EF4-FFF2-40B4-BE49-F238E27FC236}">
                <a16:creationId xmlns:a16="http://schemas.microsoft.com/office/drawing/2014/main" id="{4894F5FB-364B-9A2C-F6A8-BFA49283EF6C}"/>
              </a:ext>
            </a:extLst>
          </p:cNvPr>
          <p:cNvSpPr>
            <a:spLocks noGrp="1"/>
          </p:cNvSpPr>
          <p:nvPr>
            <p:ph type="body" sz="half" idx="2"/>
          </p:nvPr>
        </p:nvSpPr>
        <p:spPr>
          <a:xfrm>
            <a:off x="354867" y="3137545"/>
            <a:ext cx="3447112" cy="2343095"/>
          </a:xfrm>
        </p:spPr>
        <p:txBody>
          <a:bodyPr vert="horz" lIns="0" tIns="45720" rIns="0" bIns="45720" rtlCol="0">
            <a:normAutofit/>
          </a:bodyPr>
          <a:lstStyle/>
          <a:p>
            <a:r>
              <a:rPr lang="nb-NO" sz="2400" noProof="0" dirty="0"/>
              <a:t>Relevant informasjon? </a:t>
            </a:r>
          </a:p>
          <a:p>
            <a:r>
              <a:rPr lang="nb-NO" sz="2400" noProof="0" dirty="0"/>
              <a:t>Nyttig?</a:t>
            </a:r>
          </a:p>
          <a:p>
            <a:r>
              <a:rPr lang="nb-NO" sz="2400" noProof="0" dirty="0"/>
              <a:t>Overraskende? </a:t>
            </a:r>
          </a:p>
          <a:p>
            <a:endParaRPr lang="en-US" dirty="0"/>
          </a:p>
        </p:txBody>
      </p:sp>
      <p:pic>
        <p:nvPicPr>
          <p:cNvPr id="6" name="Plassholder for innhold 5" descr="Gult spørsmåls tegn">
            <a:extLst>
              <a:ext uri="{FF2B5EF4-FFF2-40B4-BE49-F238E27FC236}">
                <a16:creationId xmlns:a16="http://schemas.microsoft.com/office/drawing/2014/main" id="{8AEA8094-8A39-94A9-835C-F54B106E12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9035"/>
          <a:stretch>
            <a:fillRect/>
          </a:stretch>
        </p:blipFill>
        <p:spPr>
          <a:xfrm>
            <a:off x="4104079" y="10"/>
            <a:ext cx="8111272" cy="6857990"/>
          </a:xfrm>
          <a:prstGeom prst="rect">
            <a:avLst/>
          </a:prstGeom>
        </p:spPr>
      </p:pic>
      <p:sp>
        <p:nvSpPr>
          <p:cNvPr id="21" name="Rectangle 20">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3" name="Plassholder for innhold 2">
            <a:extLst>
              <a:ext uri="{FF2B5EF4-FFF2-40B4-BE49-F238E27FC236}">
                <a16:creationId xmlns:a16="http://schemas.microsoft.com/office/drawing/2014/main" id="{70F55928-1BD9-5139-877B-56FA72B21585}"/>
              </a:ext>
            </a:extLst>
          </p:cNvPr>
          <p:cNvSpPr txBox="1">
            <a:spLocks/>
          </p:cNvSpPr>
          <p:nvPr/>
        </p:nvSpPr>
        <p:spPr>
          <a:xfrm>
            <a:off x="4328088" y="250797"/>
            <a:ext cx="7222524" cy="10602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b-NO" dirty="0">
                <a:hlinkClick r:id="rId3"/>
              </a:rPr>
              <a:t>p3.no » MENING: – Kokain er blitt like vanlig som øl på fest for oss</a:t>
            </a:r>
            <a:endParaRPr lang="nb-NO" dirty="0"/>
          </a:p>
          <a:p>
            <a:r>
              <a:rPr lang="nb-NO" dirty="0">
                <a:hlinkClick r:id="rId4"/>
              </a:rPr>
              <a:t>Anders Magnus: Kan Norge bli en narkostat?</a:t>
            </a:r>
            <a:endParaRPr lang="nb-NO" dirty="0"/>
          </a:p>
        </p:txBody>
      </p:sp>
    </p:spTree>
    <p:extLst>
      <p:ext uri="{BB962C8B-B14F-4D97-AF65-F5344CB8AC3E}">
        <p14:creationId xmlns:p14="http://schemas.microsoft.com/office/powerpoint/2010/main" val="67230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057" name="Rectangle 2056">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cxnSp>
        <p:nvCxnSpPr>
          <p:cNvPr id="2059" name="Straight Connector 2058">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1" name="Rectangle 2060">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2" name="Tittel 1">
            <a:extLst>
              <a:ext uri="{FF2B5EF4-FFF2-40B4-BE49-F238E27FC236}">
                <a16:creationId xmlns:a16="http://schemas.microsoft.com/office/drawing/2014/main" id="{CBD96112-583D-6A56-4EB7-797BA121FCFA}"/>
              </a:ext>
            </a:extLst>
          </p:cNvPr>
          <p:cNvSpPr>
            <a:spLocks noGrp="1"/>
          </p:cNvSpPr>
          <p:nvPr>
            <p:ph type="title"/>
          </p:nvPr>
        </p:nvSpPr>
        <p:spPr>
          <a:xfrm>
            <a:off x="1065197" y="5120640"/>
            <a:ext cx="10058400" cy="929078"/>
          </a:xfrm>
        </p:spPr>
        <p:txBody>
          <a:bodyPr vert="horz" lIns="91440" tIns="45720" rIns="91440" bIns="45720" rtlCol="0" anchor="b">
            <a:normAutofit/>
          </a:bodyPr>
          <a:lstStyle/>
          <a:p>
            <a:pPr algn="ctr"/>
            <a:r>
              <a:rPr lang="en-US" sz="3600" b="1" dirty="0">
                <a:solidFill>
                  <a:srgbClr val="FFFFFF"/>
                </a:solidFill>
              </a:rPr>
              <a:t>VAPE, SNUS OG ENERGIDRIKK</a:t>
            </a:r>
          </a:p>
        </p:txBody>
      </p:sp>
      <p:pic>
        <p:nvPicPr>
          <p:cNvPr id="5" name="Plassholder for innhold 4">
            <a:extLst>
              <a:ext uri="{FF2B5EF4-FFF2-40B4-BE49-F238E27FC236}">
                <a16:creationId xmlns:a16="http://schemas.microsoft.com/office/drawing/2014/main" id="{0C303C7F-1585-0C04-8C81-3DFDCA6AC9F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5457" y="804044"/>
            <a:ext cx="5131653" cy="3388892"/>
          </a:xfrm>
          <a:prstGeom prst="rect">
            <a:avLst/>
          </a:prstGeom>
        </p:spPr>
      </p:pic>
      <p:sp>
        <p:nvSpPr>
          <p:cNvPr id="2065" name="Rectangle 2064">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nergidrikk – Store norske leksikon">
            <a:extLst>
              <a:ext uri="{FF2B5EF4-FFF2-40B4-BE49-F238E27FC236}">
                <a16:creationId xmlns:a16="http://schemas.microsoft.com/office/drawing/2014/main" id="{D00DCACE-1102-1AE4-8BA8-8754E5A4C0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02567" y="808282"/>
            <a:ext cx="5740330" cy="3412635"/>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6" name="TekstSylinder 5">
            <a:extLst>
              <a:ext uri="{FF2B5EF4-FFF2-40B4-BE49-F238E27FC236}">
                <a16:creationId xmlns:a16="http://schemas.microsoft.com/office/drawing/2014/main" id="{5125EB0D-A77B-1253-16C3-0E69E5ECF8C0}"/>
              </a:ext>
            </a:extLst>
          </p:cNvPr>
          <p:cNvSpPr txBox="1"/>
          <p:nvPr/>
        </p:nvSpPr>
        <p:spPr>
          <a:xfrm>
            <a:off x="3527394" y="3684670"/>
            <a:ext cx="2239716"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3" tooltip="https://www.flickr.com/photos/e-cig-twig/25867498180">
                  <a:extLst>
                    <a:ext uri="{A12FA001-AC4F-418D-AE19-62706E023703}">
                      <ahyp:hlinkClr xmlns:ahyp="http://schemas.microsoft.com/office/drawing/2018/hyperlinkcolor" val="tx"/>
                    </a:ext>
                  </a:extLst>
                </a:hlinkClick>
              </a:rPr>
              <a:t>Dette bildet</a:t>
            </a:r>
            <a:r>
              <a:rPr lang="nb-NO" sz="700">
                <a:solidFill>
                  <a:srgbClr val="FFFFFF"/>
                </a:solidFill>
              </a:rPr>
              <a:t> av Ukjent forfatter er lisensiert under </a:t>
            </a:r>
            <a:r>
              <a:rPr lang="nb-NO"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nb-NO" sz="700">
              <a:solidFill>
                <a:srgbClr val="FFFFFF"/>
              </a:solidFill>
            </a:endParaRPr>
          </a:p>
        </p:txBody>
      </p:sp>
      <p:sp>
        <p:nvSpPr>
          <p:cNvPr id="10" name="TekstSylinder 9">
            <a:extLst>
              <a:ext uri="{FF2B5EF4-FFF2-40B4-BE49-F238E27FC236}">
                <a16:creationId xmlns:a16="http://schemas.microsoft.com/office/drawing/2014/main" id="{173ED8BC-254F-8AA2-B99C-EF179F0CDA38}"/>
              </a:ext>
            </a:extLst>
          </p:cNvPr>
          <p:cNvSpPr txBox="1"/>
          <p:nvPr/>
        </p:nvSpPr>
        <p:spPr>
          <a:xfrm>
            <a:off x="8912354" y="4158734"/>
            <a:ext cx="2806281" cy="369332"/>
          </a:xfrm>
          <a:prstGeom prst="rect">
            <a:avLst/>
          </a:prstGeom>
          <a:noFill/>
        </p:spPr>
        <p:txBody>
          <a:bodyPr wrap="square" rtlCol="0">
            <a:spAutoFit/>
          </a:bodyPr>
          <a:lstStyle/>
          <a:p>
            <a:r>
              <a:rPr lang="nb-NO" dirty="0"/>
              <a:t>Kilde: Store norske leksikon</a:t>
            </a:r>
          </a:p>
        </p:txBody>
      </p:sp>
    </p:spTree>
    <p:extLst>
      <p:ext uri="{BB962C8B-B14F-4D97-AF65-F5344CB8AC3E}">
        <p14:creationId xmlns:p14="http://schemas.microsoft.com/office/powerpoint/2010/main" val="250420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4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65" name="Rectangle 5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cxnSp>
        <p:nvCxnSpPr>
          <p:cNvPr id="66" name="Straight Connector 5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7" name="Rectangle 55">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C21E640-5E9B-690B-3361-D94C07AE7EDD}"/>
              </a:ext>
            </a:extLst>
          </p:cNvPr>
          <p:cNvSpPr>
            <a:spLocks noGrp="1"/>
          </p:cNvSpPr>
          <p:nvPr>
            <p:ph type="title"/>
          </p:nvPr>
        </p:nvSpPr>
        <p:spPr>
          <a:xfrm>
            <a:off x="6729999" y="709449"/>
            <a:ext cx="4813072" cy="3176752"/>
          </a:xfrm>
        </p:spPr>
        <p:txBody>
          <a:bodyPr vert="horz" lIns="91440" tIns="45720" rIns="91440" bIns="45720" rtlCol="0" anchor="b">
            <a:normAutofit/>
          </a:bodyPr>
          <a:lstStyle/>
          <a:p>
            <a:r>
              <a:rPr lang="en-US" sz="6800" dirty="0"/>
              <a:t>Ung Data Larvik 2024</a:t>
            </a:r>
          </a:p>
        </p:txBody>
      </p:sp>
      <p:pic>
        <p:nvPicPr>
          <p:cNvPr id="5" name="Bilde 4" descr="Fargerik konfetti på rosa bakgrunn">
            <a:extLst>
              <a:ext uri="{FF2B5EF4-FFF2-40B4-BE49-F238E27FC236}">
                <a16:creationId xmlns:a16="http://schemas.microsoft.com/office/drawing/2014/main" id="{6579F67E-8951-E4F3-FB85-D6BB2A839D36}"/>
              </a:ext>
            </a:extLst>
          </p:cNvPr>
          <p:cNvPicPr>
            <a:picLocks noChangeAspect="1"/>
          </p:cNvPicPr>
          <p:nvPr/>
        </p:nvPicPr>
        <p:blipFill>
          <a:blip r:embed="rId2">
            <a:extLst>
              <a:ext uri="{28A0092B-C50C-407E-A947-70E740481C1C}">
                <a14:useLocalDpi xmlns:a14="http://schemas.microsoft.com/office/drawing/2010/main" val="0"/>
              </a:ext>
            </a:extLst>
          </a:blip>
          <a:srcRect l="8791" r="19071" b="-2"/>
          <a:stretch>
            <a:fillRect/>
          </a:stretch>
        </p:blipFill>
        <p:spPr>
          <a:xfrm>
            <a:off x="633999" y="640081"/>
            <a:ext cx="5462001" cy="5054156"/>
          </a:xfrm>
          <a:prstGeom prst="rect">
            <a:avLst/>
          </a:prstGeom>
        </p:spPr>
      </p:pic>
      <p:cxnSp>
        <p:nvCxnSpPr>
          <p:cNvPr id="68" name="Straight Connector 5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9" name="Rectangle 59">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70" name="Rectangle 61">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Tree>
    <p:extLst>
      <p:ext uri="{BB962C8B-B14F-4D97-AF65-F5344CB8AC3E}">
        <p14:creationId xmlns:p14="http://schemas.microsoft.com/office/powerpoint/2010/main" val="366304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E77F3D3-2125-0783-D093-2C46CB6BFBAA}"/>
              </a:ext>
            </a:extLst>
          </p:cNvPr>
          <p:cNvPicPr>
            <a:picLocks noChangeAspect="1"/>
          </p:cNvPicPr>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7687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E5A9CC4-4677-9290-8FA5-6ED11C36F835}"/>
              </a:ext>
            </a:extLst>
          </p:cNvPr>
          <p:cNvPicPr>
            <a:picLocks noChangeAspect="1"/>
          </p:cNvPicPr>
          <p:nvPr/>
        </p:nvPicPr>
        <p:blipFill>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25609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6AC7644-C5EB-5B6A-BF10-6973A7C9CA6A}"/>
              </a:ext>
            </a:extLst>
          </p:cNvPr>
          <p:cNvPicPr>
            <a:picLocks noChangeAspect="1"/>
          </p:cNvPicPr>
          <p:nvPr/>
        </p:nvPicPr>
        <p:blipFill>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276296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371F687-4017-A698-40E6-B233B4DF6A13}"/>
              </a:ext>
            </a:extLst>
          </p:cNvPr>
          <p:cNvPicPr>
            <a:picLocks noChangeAspect="1"/>
          </p:cNvPicPr>
          <p:nvPr/>
        </p:nvPicPr>
        <p:blipFill>
          <a:blip r:embed="rId2"/>
          <a:srcRect/>
          <a:stretch/>
        </p:blipFill>
        <p:spPr>
          <a:xfrm>
            <a:off x="0" y="537529"/>
            <a:ext cx="12191980" cy="6857990"/>
          </a:xfrm>
          <a:prstGeom prst="rect">
            <a:avLst/>
          </a:prstGeom>
        </p:spPr>
      </p:pic>
    </p:spTree>
    <p:extLst>
      <p:ext uri="{BB962C8B-B14F-4D97-AF65-F5344CB8AC3E}">
        <p14:creationId xmlns:p14="http://schemas.microsoft.com/office/powerpoint/2010/main" val="246850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b-NO"/>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626D845-9B3F-D8F4-EAEE-D3E6DE95817B}"/>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Hva tenker dere om tallene? </a:t>
            </a:r>
          </a:p>
        </p:txBody>
      </p:sp>
      <p:pic>
        <p:nvPicPr>
          <p:cNvPr id="5" name="Plassholder for innhold 4" descr="Sektordiagram og stabler">
            <a:extLst>
              <a:ext uri="{FF2B5EF4-FFF2-40B4-BE49-F238E27FC236}">
                <a16:creationId xmlns:a16="http://schemas.microsoft.com/office/drawing/2014/main" id="{C79C60F8-F1F0-1FE4-55D9-CA48EC717A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4907" r="-2" b="-2"/>
          <a:stretch>
            <a:fillRect/>
          </a:stretch>
        </p:blipFill>
        <p:spPr>
          <a:xfrm>
            <a:off x="1" y="10"/>
            <a:ext cx="6096000" cy="6857990"/>
          </a:xfrm>
          <a:prstGeom prst="rect">
            <a:avLst/>
          </a:prstGeom>
        </p:spPr>
      </p:pic>
      <p:cxnSp>
        <p:nvCxnSpPr>
          <p:cNvPr id="18" name="Straight Connector 1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84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BCD248-71B3-5758-05C4-713471F72C56}"/>
              </a:ext>
            </a:extLst>
          </p:cNvPr>
          <p:cNvSpPr>
            <a:spLocks noGrp="1"/>
          </p:cNvSpPr>
          <p:nvPr>
            <p:ph type="title"/>
          </p:nvPr>
        </p:nvSpPr>
        <p:spPr>
          <a:xfrm>
            <a:off x="1097280" y="286604"/>
            <a:ext cx="10058400" cy="1094522"/>
          </a:xfrm>
        </p:spPr>
        <p:txBody>
          <a:bodyPr/>
          <a:lstStyle/>
          <a:p>
            <a:r>
              <a:rPr lang="nb-NO" dirty="0"/>
              <a:t>BEGREPER </a:t>
            </a:r>
          </a:p>
        </p:txBody>
      </p:sp>
      <p:sp>
        <p:nvSpPr>
          <p:cNvPr id="3" name="Plassholder for innhold 2">
            <a:extLst>
              <a:ext uri="{FF2B5EF4-FFF2-40B4-BE49-F238E27FC236}">
                <a16:creationId xmlns:a16="http://schemas.microsoft.com/office/drawing/2014/main" id="{E3164DE4-1387-2A57-EAC9-4A824CDBE739}"/>
              </a:ext>
            </a:extLst>
          </p:cNvPr>
          <p:cNvSpPr>
            <a:spLocks noGrp="1"/>
          </p:cNvSpPr>
          <p:nvPr>
            <p:ph idx="1"/>
          </p:nvPr>
        </p:nvSpPr>
        <p:spPr/>
        <p:txBody>
          <a:bodyPr/>
          <a:lstStyle/>
          <a:p>
            <a:r>
              <a:rPr lang="nb-NO" dirty="0"/>
              <a:t>Sigge </a:t>
            </a:r>
          </a:p>
          <a:p>
            <a:r>
              <a:rPr lang="nb-NO" dirty="0"/>
              <a:t>Røyke </a:t>
            </a:r>
          </a:p>
          <a:p>
            <a:r>
              <a:rPr lang="nb-NO" dirty="0" err="1"/>
              <a:t>Jaye</a:t>
            </a:r>
            <a:endParaRPr lang="nb-NO" dirty="0"/>
          </a:p>
          <a:p>
            <a:r>
              <a:rPr lang="nb-NO" dirty="0" err="1"/>
              <a:t>Baida</a:t>
            </a:r>
            <a:r>
              <a:rPr lang="nb-NO" dirty="0"/>
              <a:t> </a:t>
            </a:r>
          </a:p>
          <a:p>
            <a:r>
              <a:rPr lang="nb-NO" dirty="0" err="1"/>
              <a:t>Snorte</a:t>
            </a:r>
            <a:r>
              <a:rPr lang="nb-NO" dirty="0"/>
              <a:t> </a:t>
            </a:r>
          </a:p>
          <a:p>
            <a:r>
              <a:rPr lang="nb-NO" dirty="0"/>
              <a:t>Key/nøkkel </a:t>
            </a:r>
          </a:p>
          <a:p>
            <a:r>
              <a:rPr lang="nb-NO" dirty="0"/>
              <a:t>Plug </a:t>
            </a:r>
          </a:p>
          <a:p>
            <a:r>
              <a:rPr lang="nb-NO" dirty="0"/>
              <a:t>Hvitt, brunt, knips, fjell, snø, cola…… </a:t>
            </a:r>
          </a:p>
        </p:txBody>
      </p:sp>
      <p:sp>
        <p:nvSpPr>
          <p:cNvPr id="4" name="TekstSylinder 3">
            <a:extLst>
              <a:ext uri="{FF2B5EF4-FFF2-40B4-BE49-F238E27FC236}">
                <a16:creationId xmlns:a16="http://schemas.microsoft.com/office/drawing/2014/main" id="{B8427ACF-AC07-773F-EB14-D1831F8B6971}"/>
              </a:ext>
            </a:extLst>
          </p:cNvPr>
          <p:cNvSpPr txBox="1"/>
          <p:nvPr/>
        </p:nvSpPr>
        <p:spPr>
          <a:xfrm>
            <a:off x="6869795" y="5240512"/>
            <a:ext cx="3626595" cy="646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nb-NO" sz="3600" dirty="0"/>
              <a:t>TILGJENGELIGHET</a:t>
            </a:r>
          </a:p>
        </p:txBody>
      </p:sp>
      <p:pic>
        <p:nvPicPr>
          <p:cNvPr id="6" name="Bilde 5" descr="Gamle lyspærer">
            <a:extLst>
              <a:ext uri="{FF2B5EF4-FFF2-40B4-BE49-F238E27FC236}">
                <a16:creationId xmlns:a16="http://schemas.microsoft.com/office/drawing/2014/main" id="{64C36764-CCF7-2495-514C-77E3DC800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280" y="524963"/>
            <a:ext cx="6500029" cy="43164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75647092"/>
      </p:ext>
    </p:extLst>
  </p:cSld>
  <p:clrMapOvr>
    <a:masterClrMapping/>
  </p:clrMapOvr>
</p:sld>
</file>

<file path=ppt/theme/theme1.xml><?xml version="1.0" encoding="utf-8"?>
<a:theme xmlns:a="http://schemas.openxmlformats.org/drawingml/2006/main" name="Retrospekt">
  <a:themeElements>
    <a:clrScheme name="Retrospek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23863</TotalTime>
  <Words>916</Words>
  <Application>Microsoft Office PowerPoint</Application>
  <PresentationFormat>Widescreen</PresentationFormat>
  <Paragraphs>91</Paragraphs>
  <Slides>17</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17</vt:i4>
      </vt:variant>
    </vt:vector>
  </HeadingPairs>
  <TitlesOfParts>
    <vt:vector size="22" baseType="lpstr">
      <vt:lpstr>Aptos</vt:lpstr>
      <vt:lpstr>Calibri</vt:lpstr>
      <vt:lpstr>Calibri Light</vt:lpstr>
      <vt:lpstr>Wingdings</vt:lpstr>
      <vt:lpstr>Retrospekt</vt:lpstr>
      <vt:lpstr>VELKOMMEN TIL LARVIK FORELDRESKOLE    TEMAKVELD OM RUSMIDLER; ALKOHOL OG NARKOTIKA   Fakta og følelser </vt:lpstr>
      <vt:lpstr>VAPE, SNUS OG ENERGIDRIKK</vt:lpstr>
      <vt:lpstr>Ung Data Larvik 2024</vt:lpstr>
      <vt:lpstr>PowerPoint-presentasjon</vt:lpstr>
      <vt:lpstr>PowerPoint-presentasjon</vt:lpstr>
      <vt:lpstr>PowerPoint-presentasjon</vt:lpstr>
      <vt:lpstr>PowerPoint-presentasjon</vt:lpstr>
      <vt:lpstr>Hva tenker dere om tallene? </vt:lpstr>
      <vt:lpstr>BEGREPER </vt:lpstr>
      <vt:lpstr>Willy Pedersen, professor Universitetet i Oslo </vt:lpstr>
      <vt:lpstr>Beslag i Norge 2025 (toll og politi)</vt:lpstr>
      <vt:lpstr>Virkninger av kokain</vt:lpstr>
      <vt:lpstr>Hvor lenge sitter kokain i kroppen?</vt:lpstr>
      <vt:lpstr>Kokain og skadevirkning</vt:lpstr>
      <vt:lpstr>Seksuelle overgrep </vt:lpstr>
      <vt:lpstr>TIPS TIL FORELDRE </vt:lpstr>
      <vt:lpstr>Spørsmål eller kommentarer? </vt:lpstr>
    </vt:vector>
  </TitlesOfParts>
  <Company>Vestfold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Monica Gjertsen Steinbakken</dc:creator>
  <cp:lastModifiedBy>Monica Gjertsen Steinbakken</cp:lastModifiedBy>
  <cp:revision>1</cp:revision>
  <cp:lastPrinted>2026-04-09T13:46:24Z</cp:lastPrinted>
  <dcterms:created xsi:type="dcterms:W3CDTF">2026-03-25T09:14:49Z</dcterms:created>
  <dcterms:modified xsi:type="dcterms:W3CDTF">2026-04-14T14:46:06Z</dcterms:modified>
</cp:coreProperties>
</file>