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81" r:id="rId5"/>
    <p:sldId id="286" r:id="rId6"/>
    <p:sldId id="287" r:id="rId7"/>
    <p:sldId id="288" r:id="rId8"/>
    <p:sldId id="289" r:id="rId9"/>
    <p:sldId id="290" r:id="rId10"/>
  </p:sldIdLst>
  <p:sldSz cx="7559675" cy="10691813"/>
  <p:notesSz cx="6858000" cy="9144000"/>
  <p:defaultTextStyle>
    <a:defPPr>
      <a:defRPr lang="nb-NO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4D5"/>
    <a:srgbClr val="B7173D"/>
    <a:srgbClr val="CCEB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12" autoAdjust="0"/>
    <p:restoredTop sz="95807"/>
  </p:normalViewPr>
  <p:slideViewPr>
    <p:cSldViewPr snapToGrid="0">
      <p:cViewPr varScale="1">
        <p:scale>
          <a:sx n="71" d="100"/>
          <a:sy n="71" d="100"/>
        </p:scale>
        <p:origin x="2928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63" d="100"/>
          <a:sy n="163" d="100"/>
        </p:scale>
        <p:origin x="492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CF68D874-A627-DC4E-AB4C-91433F1DB5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545D1B7-7093-BA4C-A928-62CC29B1B8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412B3-68D9-7A49-A9EA-DEA2B6DD30A6}" type="datetimeFigureOut">
              <a:rPr lang="nb-NO" smtClean="0"/>
              <a:t>28.01.2024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F7C2B22-5B03-BA40-9DA8-9A211E0CDF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1CA085A-F5DA-6940-AE5A-7BA96B0136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16141-0D8D-4343-9D0B-A6703AA474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8859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293D1-0F54-4AA5-A72F-DC03AE22E6BD}" type="datetimeFigureOut">
              <a:rPr lang="nb-NO" smtClean="0"/>
              <a:t>28.01.2024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59FD3-3898-4852-990B-30B2E19726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1295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lakat helfarge">
    <p:bg>
      <p:bgPr>
        <a:solidFill>
          <a:srgbClr val="CCEB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Vestfold fylkeskommune logo">
            <a:extLst>
              <a:ext uri="{FF2B5EF4-FFF2-40B4-BE49-F238E27FC236}">
                <a16:creationId xmlns:a16="http://schemas.microsoft.com/office/drawing/2014/main" id="{8204EF66-BB9E-12C7-53DE-A369C18EFF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5749" y="612091"/>
            <a:ext cx="1356617" cy="450000"/>
          </a:xfrm>
          <a:prstGeom prst="rect">
            <a:avLst/>
          </a:prstGeom>
        </p:spPr>
      </p:pic>
      <p:sp>
        <p:nvSpPr>
          <p:cNvPr id="21" name="Tittel 20">
            <a:extLst>
              <a:ext uri="{FF2B5EF4-FFF2-40B4-BE49-F238E27FC236}">
                <a16:creationId xmlns:a16="http://schemas.microsoft.com/office/drawing/2014/main" id="{243D8480-E2D6-04C0-1EAE-45FD1429D9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750" y="2195999"/>
            <a:ext cx="6336000" cy="3231654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spAutoFit/>
          </a:bodyPr>
          <a:lstStyle>
            <a:lvl1pPr>
              <a:defRPr lang="nb-NO" sz="7000"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buFont typeface="Arial" panose="020B0604020202020204" pitchFamily="34" charset="0"/>
            </a:pPr>
            <a:r>
              <a:rPr lang="nb-NO" dirty="0"/>
              <a:t>Tittel på tekstplakat på helfarge</a:t>
            </a:r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C8FE1A3F-7655-ADE2-ADDD-8EA22790D1E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8660" y="5730384"/>
            <a:ext cx="6323090" cy="830997"/>
          </a:xfrm>
        </p:spPr>
        <p:txBody>
          <a:bodyPr>
            <a:sp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b-NO" dirty="0"/>
              <a:t>Dette er mengdetekst 18 </a:t>
            </a:r>
            <a:r>
              <a:rPr lang="nb-NO" dirty="0" err="1"/>
              <a:t>pt</a:t>
            </a:r>
            <a:r>
              <a:rPr lang="nb-NO" dirty="0"/>
              <a:t>. Brukes i sammenhenger der man kommuniserer svært enkelt og konsist. Gjerne korte beskjeder. Kan brukes i en serie med ulike fargebakgrunner.</a:t>
            </a:r>
          </a:p>
        </p:txBody>
      </p:sp>
      <p:sp>
        <p:nvSpPr>
          <p:cNvPr id="35" name="Friform 34">
            <a:extLst>
              <a:ext uri="{FF2B5EF4-FFF2-40B4-BE49-F238E27FC236}">
                <a16:creationId xmlns:a16="http://schemas.microsoft.com/office/drawing/2014/main" id="{6AB47368-9B1D-9F4C-8099-812A744C6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" y="0"/>
            <a:ext cx="7559675" cy="10691813"/>
          </a:xfrm>
          <a:custGeom>
            <a:avLst/>
            <a:gdLst>
              <a:gd name="connsiteX0" fmla="*/ 250825 w 7559675"/>
              <a:gd name="connsiteY0" fmla="*/ 233363 h 10691813"/>
              <a:gd name="connsiteX1" fmla="*/ 250825 w 7559675"/>
              <a:gd name="connsiteY1" fmla="*/ 10421938 h 10691813"/>
              <a:gd name="connsiteX2" fmla="*/ 7308850 w 7559675"/>
              <a:gd name="connsiteY2" fmla="*/ 10421938 h 10691813"/>
              <a:gd name="connsiteX3" fmla="*/ 7308850 w 7559675"/>
              <a:gd name="connsiteY3" fmla="*/ 233363 h 10691813"/>
              <a:gd name="connsiteX4" fmla="*/ 0 w 7559675"/>
              <a:gd name="connsiteY4" fmla="*/ 0 h 10691813"/>
              <a:gd name="connsiteX5" fmla="*/ 7559675 w 7559675"/>
              <a:gd name="connsiteY5" fmla="*/ 0 h 10691813"/>
              <a:gd name="connsiteX6" fmla="*/ 7559675 w 7559675"/>
              <a:gd name="connsiteY6" fmla="*/ 10691813 h 10691813"/>
              <a:gd name="connsiteX7" fmla="*/ 0 w 7559675"/>
              <a:gd name="connsiteY7" fmla="*/ 10691813 h 10691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59675" h="10691813">
                <a:moveTo>
                  <a:pt x="250825" y="233363"/>
                </a:moveTo>
                <a:lnTo>
                  <a:pt x="250825" y="10421938"/>
                </a:lnTo>
                <a:lnTo>
                  <a:pt x="7308850" y="10421938"/>
                </a:lnTo>
                <a:lnTo>
                  <a:pt x="7308850" y="233363"/>
                </a:lnTo>
                <a:close/>
                <a:moveTo>
                  <a:pt x="0" y="0"/>
                </a:moveTo>
                <a:lnTo>
                  <a:pt x="7559675" y="0"/>
                </a:lnTo>
                <a:lnTo>
                  <a:pt x="7559675" y="10691813"/>
                </a:lnTo>
                <a:lnTo>
                  <a:pt x="0" y="106918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39" name="TekstSylinder 38">
            <a:extLst>
              <a:ext uri="{FF2B5EF4-FFF2-40B4-BE49-F238E27FC236}">
                <a16:creationId xmlns:a16="http://schemas.microsoft.com/office/drawing/2014/main" id="{678EB15B-AC8A-8346-9B3C-F96550A72E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5964574" y="534605"/>
            <a:ext cx="11433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50" b="1" dirty="0"/>
              <a:t>vestfoldfylke.no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9BCAB26-16AC-28A7-0D98-BE0E07F83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7866346" y="3312"/>
            <a:ext cx="3407080" cy="10688501"/>
            <a:chOff x="7866346" y="3312"/>
            <a:chExt cx="3407080" cy="10688501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AD5C8540-8205-C27D-C201-2AFA5F88FA1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 userDrawn="1"/>
          </p:nvSpPr>
          <p:spPr>
            <a:xfrm>
              <a:off x="7866346" y="3312"/>
              <a:ext cx="3407080" cy="106885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24" name="Farger">
              <a:extLst>
                <a:ext uri="{FF2B5EF4-FFF2-40B4-BE49-F238E27FC236}">
                  <a16:creationId xmlns:a16="http://schemas.microsoft.com/office/drawing/2014/main" id="{AB5C21E4-3073-AB29-73B1-162C36434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Move="1" noResize="1"/>
            </p:cNvGrpSpPr>
            <p:nvPr userDrawn="1"/>
          </p:nvGrpSpPr>
          <p:grpSpPr>
            <a:xfrm>
              <a:off x="8168334" y="165771"/>
              <a:ext cx="2860931" cy="10233288"/>
              <a:chOff x="8168335" y="1216250"/>
              <a:chExt cx="2790368" cy="9470983"/>
            </a:xfrm>
          </p:grpSpPr>
          <p:grpSp>
            <p:nvGrpSpPr>
              <p:cNvPr id="25" name="Group 17">
                <a:extLst>
                  <a:ext uri="{FF2B5EF4-FFF2-40B4-BE49-F238E27FC236}">
                    <a16:creationId xmlns:a16="http://schemas.microsoft.com/office/drawing/2014/main" id="{174881B3-D22B-976B-5F8A-2AA1FF55F762}"/>
                  </a:ext>
                </a:extLst>
              </p:cNvPr>
              <p:cNvGrpSpPr>
                <a:grpSpLocks noGrp="1" noUngrp="1" noRot="1" noMove="1" noResize="1"/>
              </p:cNvGrpSpPr>
              <p:nvPr userDrawn="1"/>
            </p:nvGrpSpPr>
            <p:grpSpPr>
              <a:xfrm>
                <a:off x="9563507" y="1216250"/>
                <a:ext cx="1395196" cy="9470983"/>
                <a:chOff x="8273684" y="1216250"/>
                <a:chExt cx="1395196" cy="9470983"/>
              </a:xfrm>
            </p:grpSpPr>
            <p:sp>
              <p:nvSpPr>
                <p:cNvPr id="64" name="Rektangel 107">
                  <a:extLst>
                    <a:ext uri="{FF2B5EF4-FFF2-40B4-BE49-F238E27FC236}">
                      <a16:creationId xmlns:a16="http://schemas.microsoft.com/office/drawing/2014/main" id="{91C8765C-FC33-41D2-77A5-30059702547C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700" y="1533431"/>
                  <a:ext cx="1395173" cy="450695"/>
                </a:xfrm>
                <a:prstGeom prst="rect">
                  <a:avLst/>
                </a:prstGeom>
                <a:solidFill>
                  <a:srgbClr val="CCDC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5" name="Rektangel 109">
                  <a:extLst>
                    <a:ext uri="{FF2B5EF4-FFF2-40B4-BE49-F238E27FC236}">
                      <a16:creationId xmlns:a16="http://schemas.microsoft.com/office/drawing/2014/main" id="{8450AEF8-1647-0438-1EF7-C612E7C40FE2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700" y="2155213"/>
                  <a:ext cx="1395177" cy="450695"/>
                </a:xfrm>
                <a:prstGeom prst="rect">
                  <a:avLst/>
                </a:prstGeom>
                <a:solidFill>
                  <a:srgbClr val="D2E2E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6" name="Rektangel 111">
                  <a:extLst>
                    <a:ext uri="{FF2B5EF4-FFF2-40B4-BE49-F238E27FC236}">
                      <a16:creationId xmlns:a16="http://schemas.microsoft.com/office/drawing/2014/main" id="{848142F0-6EC3-4371-E50C-B85FD2B3490F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96" y="2776997"/>
                  <a:ext cx="1395180" cy="450695"/>
                </a:xfrm>
                <a:prstGeom prst="rect">
                  <a:avLst/>
                </a:prstGeom>
                <a:solidFill>
                  <a:srgbClr val="D0E6E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7" name="Rektangel 113">
                  <a:extLst>
                    <a:ext uri="{FF2B5EF4-FFF2-40B4-BE49-F238E27FC236}">
                      <a16:creationId xmlns:a16="http://schemas.microsoft.com/office/drawing/2014/main" id="{1A6E88B6-D963-27A1-6D85-0B1A8318CED6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96" y="3398780"/>
                  <a:ext cx="1395184" cy="450695"/>
                </a:xfrm>
                <a:prstGeom prst="rect">
                  <a:avLst/>
                </a:prstGeom>
                <a:solidFill>
                  <a:srgbClr val="CCEBF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8" name="Rektangel 115">
                  <a:extLst>
                    <a:ext uri="{FF2B5EF4-FFF2-40B4-BE49-F238E27FC236}">
                      <a16:creationId xmlns:a16="http://schemas.microsoft.com/office/drawing/2014/main" id="{633F0FF6-CFA3-4418-9627-24FC6D7B56D3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84" y="4020564"/>
                  <a:ext cx="1395190" cy="450695"/>
                </a:xfrm>
                <a:prstGeom prst="rect">
                  <a:avLst/>
                </a:prstGeom>
                <a:solidFill>
                  <a:srgbClr val="D2EA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9" name="Rektangel 117">
                  <a:extLst>
                    <a:ext uri="{FF2B5EF4-FFF2-40B4-BE49-F238E27FC236}">
                      <a16:creationId xmlns:a16="http://schemas.microsoft.com/office/drawing/2014/main" id="{009A138F-EDE0-2BEC-00B2-A8DCAA0694D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84" y="4642346"/>
                  <a:ext cx="1395194" cy="450695"/>
                </a:xfrm>
                <a:prstGeom prst="rect">
                  <a:avLst/>
                </a:prstGeom>
                <a:solidFill>
                  <a:srgbClr val="D5E3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0" name="Rektangel 119">
                  <a:extLst>
                    <a:ext uri="{FF2B5EF4-FFF2-40B4-BE49-F238E27FC236}">
                      <a16:creationId xmlns:a16="http://schemas.microsoft.com/office/drawing/2014/main" id="{A275A273-D6F1-7FD1-4005-E9AC54043E44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84" y="5264129"/>
                  <a:ext cx="1395194" cy="450695"/>
                </a:xfrm>
                <a:prstGeom prst="rect">
                  <a:avLst/>
                </a:prstGeom>
                <a:solidFill>
                  <a:srgbClr val="EDEA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1" name="Rektangel 121">
                  <a:extLst>
                    <a:ext uri="{FF2B5EF4-FFF2-40B4-BE49-F238E27FC236}">
                      <a16:creationId xmlns:a16="http://schemas.microsoft.com/office/drawing/2014/main" id="{95E3F9FB-1AC2-0D04-6594-34E25E38055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84" y="5885913"/>
                  <a:ext cx="1395194" cy="450695"/>
                </a:xfrm>
                <a:prstGeom prst="rect">
                  <a:avLst/>
                </a:prstGeom>
                <a:solidFill>
                  <a:srgbClr val="E5E5E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2" name="Rektangel 123">
                  <a:extLst>
                    <a:ext uri="{FF2B5EF4-FFF2-40B4-BE49-F238E27FC236}">
                      <a16:creationId xmlns:a16="http://schemas.microsoft.com/office/drawing/2014/main" id="{39979B70-4577-E859-7EBF-2A2CFFA4CF41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84" y="6507695"/>
                  <a:ext cx="1395194" cy="450695"/>
                </a:xfrm>
                <a:prstGeom prst="rect">
                  <a:avLst/>
                </a:prstGeom>
                <a:solidFill>
                  <a:srgbClr val="E3E2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3" name="Rektangel 125">
                  <a:extLst>
                    <a:ext uri="{FF2B5EF4-FFF2-40B4-BE49-F238E27FC236}">
                      <a16:creationId xmlns:a16="http://schemas.microsoft.com/office/drawing/2014/main" id="{B10884E7-E52D-7A4A-5EDF-0C7C29B91505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84" y="7129479"/>
                  <a:ext cx="1395194" cy="450695"/>
                </a:xfrm>
                <a:prstGeom prst="rect">
                  <a:avLst/>
                </a:prstGeom>
                <a:solidFill>
                  <a:srgbClr val="E8E2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4" name="Rektangel 127">
                  <a:extLst>
                    <a:ext uri="{FF2B5EF4-FFF2-40B4-BE49-F238E27FC236}">
                      <a16:creationId xmlns:a16="http://schemas.microsoft.com/office/drawing/2014/main" id="{999782B2-7DFA-0505-D732-441F0B111D53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84" y="7751262"/>
                  <a:ext cx="1395194" cy="450695"/>
                </a:xfrm>
                <a:prstGeom prst="rect">
                  <a:avLst/>
                </a:prstGeom>
                <a:solidFill>
                  <a:srgbClr val="F2E4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5" name="Rektangel 129">
                  <a:extLst>
                    <a:ext uri="{FF2B5EF4-FFF2-40B4-BE49-F238E27FC236}">
                      <a16:creationId xmlns:a16="http://schemas.microsoft.com/office/drawing/2014/main" id="{87F70858-844E-0D80-E006-50C8F6941CD5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84" y="8373044"/>
                  <a:ext cx="1395194" cy="450695"/>
                </a:xfrm>
                <a:prstGeom prst="rect">
                  <a:avLst/>
                </a:prstGeom>
                <a:solidFill>
                  <a:srgbClr val="EBE1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6" name="Rektangel 131">
                  <a:extLst>
                    <a:ext uri="{FF2B5EF4-FFF2-40B4-BE49-F238E27FC236}">
                      <a16:creationId xmlns:a16="http://schemas.microsoft.com/office/drawing/2014/main" id="{5E4D3C8E-7419-9175-4B6F-6398023BFD3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84" y="8994828"/>
                  <a:ext cx="1395194" cy="450695"/>
                </a:xfrm>
                <a:prstGeom prst="rect">
                  <a:avLst/>
                </a:prstGeom>
                <a:solidFill>
                  <a:srgbClr val="F1D1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7" name="Rektangel 133">
                  <a:extLst>
                    <a:ext uri="{FF2B5EF4-FFF2-40B4-BE49-F238E27FC236}">
                      <a16:creationId xmlns:a16="http://schemas.microsoft.com/office/drawing/2014/main" id="{03A7F7E8-D320-7614-2BB0-1FAAEDE2E384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84" y="9616606"/>
                  <a:ext cx="1395194" cy="450695"/>
                </a:xfrm>
                <a:prstGeom prst="rect">
                  <a:avLst/>
                </a:prstGeom>
                <a:solidFill>
                  <a:srgbClr val="DED5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8" name="TekstSylinder 105">
                  <a:extLst>
                    <a:ext uri="{FF2B5EF4-FFF2-40B4-BE49-F238E27FC236}">
                      <a16:creationId xmlns:a16="http://schemas.microsoft.com/office/drawing/2014/main" id="{5E5A5D92-CB1E-872E-A9CE-84386F88C6D8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8273684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Lys</a:t>
                  </a:r>
                </a:p>
              </p:txBody>
            </p:sp>
            <p:sp>
              <p:nvSpPr>
                <p:cNvPr id="79" name="Rektangel 133">
                  <a:extLst>
                    <a:ext uri="{FF2B5EF4-FFF2-40B4-BE49-F238E27FC236}">
                      <a16:creationId xmlns:a16="http://schemas.microsoft.com/office/drawing/2014/main" id="{46FB264C-6F04-C756-AE6D-5F95AE633E56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8273684" y="10236538"/>
                  <a:ext cx="1395194" cy="450695"/>
                </a:xfrm>
                <a:prstGeom prst="rect">
                  <a:avLst/>
                </a:prstGeom>
                <a:solidFill>
                  <a:srgbClr val="D9DA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7" name="Group 35">
                <a:extLst>
                  <a:ext uri="{FF2B5EF4-FFF2-40B4-BE49-F238E27FC236}">
                    <a16:creationId xmlns:a16="http://schemas.microsoft.com/office/drawing/2014/main" id="{4C4181C0-B388-67F7-F414-B3E2A17E8B62}"/>
                  </a:ext>
                </a:extLst>
              </p:cNvPr>
              <p:cNvGrpSpPr>
                <a:grpSpLocks noGrp="1" noUngrp="1" noRot="1" noMove="1" noResize="1"/>
              </p:cNvGrpSpPr>
              <p:nvPr userDrawn="1"/>
            </p:nvGrpSpPr>
            <p:grpSpPr>
              <a:xfrm>
                <a:off x="8168335" y="1216250"/>
                <a:ext cx="1395196" cy="9470983"/>
                <a:chOff x="9952583" y="1216250"/>
                <a:chExt cx="1395196" cy="9470983"/>
              </a:xfrm>
            </p:grpSpPr>
            <p:sp>
              <p:nvSpPr>
                <p:cNvPr id="28" name="Rektangel 107">
                  <a:extLst>
                    <a:ext uri="{FF2B5EF4-FFF2-40B4-BE49-F238E27FC236}">
                      <a16:creationId xmlns:a16="http://schemas.microsoft.com/office/drawing/2014/main" id="{500AEB06-FF90-25EA-1C0A-DAD399FAE68A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99" y="1533431"/>
                  <a:ext cx="1395173" cy="450695"/>
                </a:xfrm>
                <a:prstGeom prst="rect">
                  <a:avLst/>
                </a:prstGeom>
                <a:solidFill>
                  <a:srgbClr val="0052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9" name="Rektangel 109">
                  <a:extLst>
                    <a:ext uri="{FF2B5EF4-FFF2-40B4-BE49-F238E27FC236}">
                      <a16:creationId xmlns:a16="http://schemas.microsoft.com/office/drawing/2014/main" id="{C27170FC-930E-71C8-28B2-6C6695DE2140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99" y="2155213"/>
                  <a:ext cx="1395177" cy="450695"/>
                </a:xfrm>
                <a:prstGeom prst="rect">
                  <a:avLst/>
                </a:prstGeom>
                <a:solidFill>
                  <a:srgbClr val="1C6C6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0" name="Rektangel 111">
                  <a:extLst>
                    <a:ext uri="{FF2B5EF4-FFF2-40B4-BE49-F238E27FC236}">
                      <a16:creationId xmlns:a16="http://schemas.microsoft.com/office/drawing/2014/main" id="{BCEC4F25-27C5-C652-074D-A5C1DC7B10B9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95" y="2776997"/>
                  <a:ext cx="1395180" cy="450695"/>
                </a:xfrm>
                <a:prstGeom prst="rect">
                  <a:avLst/>
                </a:prstGeom>
                <a:solidFill>
                  <a:srgbClr val="14828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1" name="Rektangel 113">
                  <a:extLst>
                    <a:ext uri="{FF2B5EF4-FFF2-40B4-BE49-F238E27FC236}">
                      <a16:creationId xmlns:a16="http://schemas.microsoft.com/office/drawing/2014/main" id="{4F3BFDD2-9450-7A26-7821-00A024899DB4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95" y="3398780"/>
                  <a:ext cx="1395184" cy="450695"/>
                </a:xfrm>
                <a:prstGeom prst="rect">
                  <a:avLst/>
                </a:prstGeom>
                <a:solidFill>
                  <a:srgbClr val="009BC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2" name="Rektangel 115">
                  <a:extLst>
                    <a:ext uri="{FF2B5EF4-FFF2-40B4-BE49-F238E27FC236}">
                      <a16:creationId xmlns:a16="http://schemas.microsoft.com/office/drawing/2014/main" id="{728AB117-C8C8-9F29-8941-C26C47B6463A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83" y="4020564"/>
                  <a:ext cx="1395190" cy="450695"/>
                </a:xfrm>
                <a:prstGeom prst="rect">
                  <a:avLst/>
                </a:prstGeom>
                <a:solidFill>
                  <a:srgbClr val="1F95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3" name="Rektangel 117">
                  <a:extLst>
                    <a:ext uri="{FF2B5EF4-FFF2-40B4-BE49-F238E27FC236}">
                      <a16:creationId xmlns:a16="http://schemas.microsoft.com/office/drawing/2014/main" id="{326CA359-DF6F-F70F-5903-50697B89C10A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83" y="4642346"/>
                  <a:ext cx="1395194" cy="450695"/>
                </a:xfrm>
                <a:prstGeom prst="rect">
                  <a:avLst/>
                </a:prstGeom>
                <a:solidFill>
                  <a:srgbClr val="2F75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4" name="Rektangel 119">
                  <a:extLst>
                    <a:ext uri="{FF2B5EF4-FFF2-40B4-BE49-F238E27FC236}">
                      <a16:creationId xmlns:a16="http://schemas.microsoft.com/office/drawing/2014/main" id="{805F5799-620E-D684-3C2B-88FE3AC37549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83" y="5264129"/>
                  <a:ext cx="1395194" cy="450695"/>
                </a:xfrm>
                <a:prstGeom prst="rect">
                  <a:avLst/>
                </a:prstGeom>
                <a:solidFill>
                  <a:srgbClr val="A5983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5" name="Rektangel 121">
                  <a:extLst>
                    <a:ext uri="{FF2B5EF4-FFF2-40B4-BE49-F238E27FC236}">
                      <a16:creationId xmlns:a16="http://schemas.microsoft.com/office/drawing/2014/main" id="{D0386D25-D1A2-BA05-D762-9669BBD5CB3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83" y="5885913"/>
                  <a:ext cx="1395194" cy="450695"/>
                </a:xfrm>
                <a:prstGeom prst="rect">
                  <a:avLst/>
                </a:prstGeom>
                <a:solidFill>
                  <a:srgbClr val="7B7B7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6" name="Rektangel 123">
                  <a:extLst>
                    <a:ext uri="{FF2B5EF4-FFF2-40B4-BE49-F238E27FC236}">
                      <a16:creationId xmlns:a16="http://schemas.microsoft.com/office/drawing/2014/main" id="{A8261F60-ECEB-3043-D870-D91F601EB133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83" y="6507695"/>
                  <a:ext cx="1395194" cy="450695"/>
                </a:xfrm>
                <a:prstGeom prst="rect">
                  <a:avLst/>
                </a:prstGeom>
                <a:solidFill>
                  <a:srgbClr val="7270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7" name="Rektangel 125">
                  <a:extLst>
                    <a:ext uri="{FF2B5EF4-FFF2-40B4-BE49-F238E27FC236}">
                      <a16:creationId xmlns:a16="http://schemas.microsoft.com/office/drawing/2014/main" id="{504464A3-1E0F-E487-0554-EA9817D9188C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83" y="7129479"/>
                  <a:ext cx="1395194" cy="450695"/>
                </a:xfrm>
                <a:prstGeom prst="rect">
                  <a:avLst/>
                </a:prstGeom>
                <a:solidFill>
                  <a:srgbClr val="8A6C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8" name="Rektangel 127">
                  <a:extLst>
                    <a:ext uri="{FF2B5EF4-FFF2-40B4-BE49-F238E27FC236}">
                      <a16:creationId xmlns:a16="http://schemas.microsoft.com/office/drawing/2014/main" id="{7C5AFE96-10E7-BC35-756C-8F749FB80FFC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83" y="7751262"/>
                  <a:ext cx="1395194" cy="450695"/>
                </a:xfrm>
                <a:prstGeom prst="rect">
                  <a:avLst/>
                </a:prstGeom>
                <a:solidFill>
                  <a:srgbClr val="BC77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9" name="Rektangel 129">
                  <a:extLst>
                    <a:ext uri="{FF2B5EF4-FFF2-40B4-BE49-F238E27FC236}">
                      <a16:creationId xmlns:a16="http://schemas.microsoft.com/office/drawing/2014/main" id="{1BD2D929-600F-0452-1BD0-7F6CA9580C92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83" y="8373044"/>
                  <a:ext cx="1395194" cy="450695"/>
                </a:xfrm>
                <a:prstGeom prst="rect">
                  <a:avLst/>
                </a:prstGeom>
                <a:solidFill>
                  <a:srgbClr val="99695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0" name="Rektangel 131">
                  <a:extLst>
                    <a:ext uri="{FF2B5EF4-FFF2-40B4-BE49-F238E27FC236}">
                      <a16:creationId xmlns:a16="http://schemas.microsoft.com/office/drawing/2014/main" id="{1890716A-6A09-1E14-5A1B-ECEA438565C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83" y="8994828"/>
                  <a:ext cx="1395194" cy="450695"/>
                </a:xfrm>
                <a:prstGeom prst="rect">
                  <a:avLst/>
                </a:prstGeom>
                <a:solidFill>
                  <a:srgbClr val="B717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1" name="Rektangel 133">
                  <a:extLst>
                    <a:ext uri="{FF2B5EF4-FFF2-40B4-BE49-F238E27FC236}">
                      <a16:creationId xmlns:a16="http://schemas.microsoft.com/office/drawing/2014/main" id="{A02FDC9E-099A-0546-EC9E-E206C30EE852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83" y="9616606"/>
                  <a:ext cx="1395194" cy="450695"/>
                </a:xfrm>
                <a:prstGeom prst="rect">
                  <a:avLst/>
                </a:prstGeom>
                <a:solidFill>
                  <a:srgbClr val="5A2E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2" name="TekstSylinder 105">
                  <a:extLst>
                    <a:ext uri="{FF2B5EF4-FFF2-40B4-BE49-F238E27FC236}">
                      <a16:creationId xmlns:a16="http://schemas.microsoft.com/office/drawing/2014/main" id="{18797064-C9AC-A642-3209-25A96AB70C0B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>
                  <a:off x="9952583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Normal</a:t>
                  </a:r>
                </a:p>
              </p:txBody>
            </p:sp>
            <p:sp>
              <p:nvSpPr>
                <p:cNvPr id="63" name="Rektangel 133">
                  <a:extLst>
                    <a:ext uri="{FF2B5EF4-FFF2-40B4-BE49-F238E27FC236}">
                      <a16:creationId xmlns:a16="http://schemas.microsoft.com/office/drawing/2014/main" id="{6BFA3167-1151-2076-C951-94E133B9CAD0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 userDrawn="1"/>
              </p:nvSpPr>
              <p:spPr>
                <a:xfrm flipV="1">
                  <a:off x="9952583" y="10236538"/>
                  <a:ext cx="1395194" cy="450695"/>
                </a:xfrm>
                <a:prstGeom prst="rect">
                  <a:avLst/>
                </a:prstGeom>
                <a:solidFill>
                  <a:srgbClr val="4146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</p:grpSp>
      <p:sp>
        <p:nvSpPr>
          <p:cNvPr id="80" name="Plassholder for tekst 82">
            <a:extLst>
              <a:ext uri="{FF2B5EF4-FFF2-40B4-BE49-F238E27FC236}">
                <a16:creationId xmlns:a16="http://schemas.microsoft.com/office/drawing/2014/main" id="{B68924F6-FFFE-936A-F55C-E05B8D526EA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5750" y="9900340"/>
            <a:ext cx="6323090" cy="17938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19194" indent="0">
              <a:buNone/>
              <a:defRPr/>
            </a:lvl2pPr>
          </a:lstStyle>
          <a:p>
            <a:pPr lvl="0"/>
            <a:r>
              <a:rPr lang="nb-NO" dirty="0"/>
              <a:t>Call to action til en tydelig nettadresse eller annet ønsket kontaktpunkt.</a:t>
            </a:r>
          </a:p>
        </p:txBody>
      </p:sp>
    </p:spTree>
    <p:extLst>
      <p:ext uri="{BB962C8B-B14F-4D97-AF65-F5344CB8AC3E}">
        <p14:creationId xmlns:p14="http://schemas.microsoft.com/office/powerpoint/2010/main" val="4098624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7" userDrawn="1">
          <p15:clr>
            <a:srgbClr val="FBAE40"/>
          </p15:clr>
        </p15:guide>
        <p15:guide id="2" pos="158" userDrawn="1">
          <p15:clr>
            <a:srgbClr val="FBAE40"/>
          </p15:clr>
        </p15:guide>
        <p15:guide id="3" pos="4604" userDrawn="1">
          <p15:clr>
            <a:srgbClr val="FBAE40"/>
          </p15:clr>
        </p15:guide>
        <p15:guide id="4" orient="horz" pos="656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lakat med profilgrep">
    <p:bg>
      <p:bgPr>
        <a:solidFill>
          <a:srgbClr val="15828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0">
            <a:extLst>
              <a:ext uri="{FF2B5EF4-FFF2-40B4-BE49-F238E27FC236}">
                <a16:creationId xmlns:a16="http://schemas.microsoft.com/office/drawing/2014/main" id="{5AB77EEA-A351-9104-9676-629E46AD4B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750" y="2195999"/>
            <a:ext cx="6336000" cy="3231654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spAutoFit/>
          </a:bodyPr>
          <a:lstStyle>
            <a:lvl1pPr>
              <a:defRPr lang="nb-NO" sz="7000"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buFont typeface="Arial" panose="020B0604020202020204" pitchFamily="34" charset="0"/>
            </a:pPr>
            <a:r>
              <a:rPr lang="nb-NO"/>
              <a:t>Tittel på tekstplakat med profilgrep</a:t>
            </a:r>
            <a:endParaRPr lang="nb-NO" dirty="0"/>
          </a:p>
        </p:txBody>
      </p:sp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7562D9AB-3AB6-654D-9A20-CF04C5F43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784450" y="6901030"/>
            <a:ext cx="3528000" cy="3528000"/>
          </a:xfrm>
          <a:custGeom>
            <a:avLst/>
            <a:gdLst>
              <a:gd name="connsiteX0" fmla="*/ 1764000 w 3528000"/>
              <a:gd name="connsiteY0" fmla="*/ 0 h 3528000"/>
              <a:gd name="connsiteX1" fmla="*/ 3528000 w 3528000"/>
              <a:gd name="connsiteY1" fmla="*/ 1764000 h 3528000"/>
              <a:gd name="connsiteX2" fmla="*/ 3528000 w 3528000"/>
              <a:gd name="connsiteY2" fmla="*/ 3528000 h 3528000"/>
              <a:gd name="connsiteX3" fmla="*/ 1764000 w 3528000"/>
              <a:gd name="connsiteY3" fmla="*/ 3528000 h 3528000"/>
              <a:gd name="connsiteX4" fmla="*/ 0 w 3528000"/>
              <a:gd name="connsiteY4" fmla="*/ 1764000 h 3528000"/>
              <a:gd name="connsiteX5" fmla="*/ 1764000 w 3528000"/>
              <a:gd name="connsiteY5" fmla="*/ 0 h 35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00" h="3528000">
                <a:moveTo>
                  <a:pt x="1764000" y="0"/>
                </a:moveTo>
                <a:cubicBezTo>
                  <a:pt x="2738230" y="0"/>
                  <a:pt x="3528000" y="789770"/>
                  <a:pt x="3528000" y="1764000"/>
                </a:cubicBezTo>
                <a:lnTo>
                  <a:pt x="3528000" y="3528000"/>
                </a:lnTo>
                <a:lnTo>
                  <a:pt x="1764000" y="3528000"/>
                </a:lnTo>
                <a:cubicBezTo>
                  <a:pt x="789770" y="3528000"/>
                  <a:pt x="0" y="2738230"/>
                  <a:pt x="0" y="1764000"/>
                </a:cubicBezTo>
                <a:cubicBezTo>
                  <a:pt x="0" y="789770"/>
                  <a:pt x="789770" y="0"/>
                  <a:pt x="1764000" y="0"/>
                </a:cubicBezTo>
                <a:close/>
              </a:path>
            </a:pathLst>
          </a:custGeom>
          <a:solidFill>
            <a:srgbClr val="F2E4D5"/>
          </a:solidFill>
        </p:spPr>
        <p:txBody>
          <a:bodyPr wrap="square">
            <a:noAutofit/>
          </a:bodyPr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" name="Plassholder for tekst 19">
            <a:extLst>
              <a:ext uri="{FF2B5EF4-FFF2-40B4-BE49-F238E27FC236}">
                <a16:creationId xmlns:a16="http://schemas.microsoft.com/office/drawing/2014/main" id="{BF58E28A-4E93-1CC0-802D-82CC2528BCE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8660" y="5730384"/>
            <a:ext cx="6323090" cy="830997"/>
          </a:xfrm>
        </p:spPr>
        <p:txBody>
          <a:bodyPr>
            <a:sp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b-NO" dirty="0"/>
              <a:t>Dette er mengdetekst 18 </a:t>
            </a:r>
            <a:r>
              <a:rPr lang="nb-NO" dirty="0" err="1"/>
              <a:t>pt</a:t>
            </a:r>
            <a:r>
              <a:rPr lang="nb-NO" dirty="0"/>
              <a:t>. Brukes i sammenhenger der man kommuniserer svært enkelt og konsist. Gjerne korte beskjeder. Kan brukes i en serie med ulike fargebakgrunner.</a:t>
            </a:r>
          </a:p>
        </p:txBody>
      </p:sp>
      <p:sp>
        <p:nvSpPr>
          <p:cNvPr id="45" name="Plassholder for tekst 82">
            <a:extLst>
              <a:ext uri="{FF2B5EF4-FFF2-40B4-BE49-F238E27FC236}">
                <a16:creationId xmlns:a16="http://schemas.microsoft.com/office/drawing/2014/main" id="{CE559850-CE31-65FD-0652-0CA64D53E16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5750" y="9900340"/>
            <a:ext cx="6323090" cy="17938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19194" indent="0">
              <a:buNone/>
              <a:defRPr/>
            </a:lvl2pPr>
          </a:lstStyle>
          <a:p>
            <a:pPr lvl="0"/>
            <a:r>
              <a:rPr lang="nb-NO" dirty="0"/>
              <a:t>Call to action til en tydelig nettadresse eller annet ønsket kontaktpunkt.</a:t>
            </a:r>
          </a:p>
        </p:txBody>
      </p:sp>
      <p:sp>
        <p:nvSpPr>
          <p:cNvPr id="35" name="Friform 34">
            <a:extLst>
              <a:ext uri="{FF2B5EF4-FFF2-40B4-BE49-F238E27FC236}">
                <a16:creationId xmlns:a16="http://schemas.microsoft.com/office/drawing/2014/main" id="{6AB47368-9B1D-9F4C-8099-812A744C6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" y="0"/>
            <a:ext cx="7559675" cy="10691813"/>
          </a:xfrm>
          <a:custGeom>
            <a:avLst/>
            <a:gdLst>
              <a:gd name="connsiteX0" fmla="*/ 250825 w 7559675"/>
              <a:gd name="connsiteY0" fmla="*/ 233363 h 10691813"/>
              <a:gd name="connsiteX1" fmla="*/ 250825 w 7559675"/>
              <a:gd name="connsiteY1" fmla="*/ 10421938 h 10691813"/>
              <a:gd name="connsiteX2" fmla="*/ 7308850 w 7559675"/>
              <a:gd name="connsiteY2" fmla="*/ 10421938 h 10691813"/>
              <a:gd name="connsiteX3" fmla="*/ 7308850 w 7559675"/>
              <a:gd name="connsiteY3" fmla="*/ 233363 h 10691813"/>
              <a:gd name="connsiteX4" fmla="*/ 0 w 7559675"/>
              <a:gd name="connsiteY4" fmla="*/ 0 h 10691813"/>
              <a:gd name="connsiteX5" fmla="*/ 7559675 w 7559675"/>
              <a:gd name="connsiteY5" fmla="*/ 0 h 10691813"/>
              <a:gd name="connsiteX6" fmla="*/ 7559675 w 7559675"/>
              <a:gd name="connsiteY6" fmla="*/ 10691813 h 10691813"/>
              <a:gd name="connsiteX7" fmla="*/ 0 w 7559675"/>
              <a:gd name="connsiteY7" fmla="*/ 10691813 h 10691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59675" h="10691813">
                <a:moveTo>
                  <a:pt x="250825" y="233363"/>
                </a:moveTo>
                <a:lnTo>
                  <a:pt x="250825" y="10421938"/>
                </a:lnTo>
                <a:lnTo>
                  <a:pt x="7308850" y="10421938"/>
                </a:lnTo>
                <a:lnTo>
                  <a:pt x="7308850" y="233363"/>
                </a:lnTo>
                <a:close/>
                <a:moveTo>
                  <a:pt x="0" y="0"/>
                </a:moveTo>
                <a:lnTo>
                  <a:pt x="7559675" y="0"/>
                </a:lnTo>
                <a:lnTo>
                  <a:pt x="7559675" y="10691813"/>
                </a:lnTo>
                <a:lnTo>
                  <a:pt x="0" y="106918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508D671-7F5E-C511-7432-AC035F4F3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866346" y="3312"/>
            <a:ext cx="3407080" cy="10688501"/>
            <a:chOff x="7866346" y="3312"/>
            <a:chExt cx="3407080" cy="10688501"/>
          </a:xfrm>
        </p:grpSpPr>
        <p:sp>
          <p:nvSpPr>
            <p:cNvPr id="5" name="Rektangel 21">
              <a:extLst>
                <a:ext uri="{FF2B5EF4-FFF2-40B4-BE49-F238E27FC236}">
                  <a16:creationId xmlns:a16="http://schemas.microsoft.com/office/drawing/2014/main" id="{029ECE58-2ED4-C7E0-1FA7-8C69630495ED}"/>
                </a:ext>
              </a:extLst>
            </p:cNvPr>
            <p:cNvSpPr/>
            <p:nvPr userDrawn="1"/>
          </p:nvSpPr>
          <p:spPr>
            <a:xfrm>
              <a:off x="7866346" y="3312"/>
              <a:ext cx="3407080" cy="106885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6" name="Farger">
              <a:extLst>
                <a:ext uri="{FF2B5EF4-FFF2-40B4-BE49-F238E27FC236}">
                  <a16:creationId xmlns:a16="http://schemas.microsoft.com/office/drawing/2014/main" id="{B38D142B-624C-4B86-4048-1BE1D6111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68334" y="165771"/>
              <a:ext cx="2860931" cy="10233288"/>
              <a:chOff x="8168335" y="1216250"/>
              <a:chExt cx="2790368" cy="9470983"/>
            </a:xfrm>
          </p:grpSpPr>
          <p:grpSp>
            <p:nvGrpSpPr>
              <p:cNvPr id="7" name="Group 17">
                <a:extLst>
                  <a:ext uri="{FF2B5EF4-FFF2-40B4-BE49-F238E27FC236}">
                    <a16:creationId xmlns:a16="http://schemas.microsoft.com/office/drawing/2014/main" id="{0DB998E4-F1CE-0529-70E3-2C0683BA366D}"/>
                  </a:ext>
                </a:extLst>
              </p:cNvPr>
              <p:cNvGrpSpPr/>
              <p:nvPr userDrawn="1"/>
            </p:nvGrpSpPr>
            <p:grpSpPr>
              <a:xfrm>
                <a:off x="9563507" y="1216250"/>
                <a:ext cx="1395196" cy="9470983"/>
                <a:chOff x="8273684" y="1216250"/>
                <a:chExt cx="1395196" cy="9470983"/>
              </a:xfrm>
            </p:grpSpPr>
            <p:sp>
              <p:nvSpPr>
                <p:cNvPr id="27" name="Rektangel 107">
                  <a:extLst>
                    <a:ext uri="{FF2B5EF4-FFF2-40B4-BE49-F238E27FC236}">
                      <a16:creationId xmlns:a16="http://schemas.microsoft.com/office/drawing/2014/main" id="{A5D4FB4D-ABB6-CBBA-0CA0-CF947CD0A139}"/>
                    </a:ext>
                  </a:extLst>
                </p:cNvPr>
                <p:cNvSpPr/>
                <p:nvPr userDrawn="1"/>
              </p:nvSpPr>
              <p:spPr>
                <a:xfrm flipV="1">
                  <a:off x="8273700" y="1533431"/>
                  <a:ext cx="1395173" cy="450695"/>
                </a:xfrm>
                <a:prstGeom prst="rect">
                  <a:avLst/>
                </a:prstGeom>
                <a:solidFill>
                  <a:srgbClr val="CCDC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8" name="Rektangel 109">
                  <a:extLst>
                    <a:ext uri="{FF2B5EF4-FFF2-40B4-BE49-F238E27FC236}">
                      <a16:creationId xmlns:a16="http://schemas.microsoft.com/office/drawing/2014/main" id="{98627A4B-E14E-5D8D-B2D2-30659E9A0DD4}"/>
                    </a:ext>
                  </a:extLst>
                </p:cNvPr>
                <p:cNvSpPr/>
                <p:nvPr userDrawn="1"/>
              </p:nvSpPr>
              <p:spPr>
                <a:xfrm flipV="1">
                  <a:off x="8273700" y="2155213"/>
                  <a:ext cx="1395177" cy="450695"/>
                </a:xfrm>
                <a:prstGeom prst="rect">
                  <a:avLst/>
                </a:prstGeom>
                <a:solidFill>
                  <a:srgbClr val="D2E2E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9" name="Rektangel 111">
                  <a:extLst>
                    <a:ext uri="{FF2B5EF4-FFF2-40B4-BE49-F238E27FC236}">
                      <a16:creationId xmlns:a16="http://schemas.microsoft.com/office/drawing/2014/main" id="{DF97073C-BA51-754F-1F81-3571B0B0E6D2}"/>
                    </a:ext>
                  </a:extLst>
                </p:cNvPr>
                <p:cNvSpPr/>
                <p:nvPr userDrawn="1"/>
              </p:nvSpPr>
              <p:spPr>
                <a:xfrm flipV="1">
                  <a:off x="8273696" y="2776997"/>
                  <a:ext cx="1395180" cy="450695"/>
                </a:xfrm>
                <a:prstGeom prst="rect">
                  <a:avLst/>
                </a:prstGeom>
                <a:solidFill>
                  <a:srgbClr val="D0E6E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0" name="Rektangel 113">
                  <a:extLst>
                    <a:ext uri="{FF2B5EF4-FFF2-40B4-BE49-F238E27FC236}">
                      <a16:creationId xmlns:a16="http://schemas.microsoft.com/office/drawing/2014/main" id="{2A00AEEF-973C-49C6-6D70-EC22EF8F9843}"/>
                    </a:ext>
                  </a:extLst>
                </p:cNvPr>
                <p:cNvSpPr/>
                <p:nvPr userDrawn="1"/>
              </p:nvSpPr>
              <p:spPr>
                <a:xfrm flipV="1">
                  <a:off x="8273696" y="3398780"/>
                  <a:ext cx="1395184" cy="450695"/>
                </a:xfrm>
                <a:prstGeom prst="rect">
                  <a:avLst/>
                </a:prstGeom>
                <a:solidFill>
                  <a:srgbClr val="CCEBF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1" name="Rektangel 115">
                  <a:extLst>
                    <a:ext uri="{FF2B5EF4-FFF2-40B4-BE49-F238E27FC236}">
                      <a16:creationId xmlns:a16="http://schemas.microsoft.com/office/drawing/2014/main" id="{4DE3542A-6D16-8EA0-E3A9-680E6B34BE64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4020564"/>
                  <a:ext cx="1395190" cy="450695"/>
                </a:xfrm>
                <a:prstGeom prst="rect">
                  <a:avLst/>
                </a:prstGeom>
                <a:solidFill>
                  <a:srgbClr val="D2EA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2" name="Rektangel 117">
                  <a:extLst>
                    <a:ext uri="{FF2B5EF4-FFF2-40B4-BE49-F238E27FC236}">
                      <a16:creationId xmlns:a16="http://schemas.microsoft.com/office/drawing/2014/main" id="{3D529ABE-4725-A3F3-C27C-40D5434462AF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4642346"/>
                  <a:ext cx="1395194" cy="450695"/>
                </a:xfrm>
                <a:prstGeom prst="rect">
                  <a:avLst/>
                </a:prstGeom>
                <a:solidFill>
                  <a:srgbClr val="D5E3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3" name="Rektangel 119">
                  <a:extLst>
                    <a:ext uri="{FF2B5EF4-FFF2-40B4-BE49-F238E27FC236}">
                      <a16:creationId xmlns:a16="http://schemas.microsoft.com/office/drawing/2014/main" id="{B04E3BC8-9FE8-0BEC-6E04-6F2E3621E1D3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5264129"/>
                  <a:ext cx="1395194" cy="450695"/>
                </a:xfrm>
                <a:prstGeom prst="rect">
                  <a:avLst/>
                </a:prstGeom>
                <a:solidFill>
                  <a:srgbClr val="EDEA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4" name="Rektangel 121">
                  <a:extLst>
                    <a:ext uri="{FF2B5EF4-FFF2-40B4-BE49-F238E27FC236}">
                      <a16:creationId xmlns:a16="http://schemas.microsoft.com/office/drawing/2014/main" id="{2E026BA9-CF19-407C-4498-4E64F7EC2BBF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5885913"/>
                  <a:ext cx="1395194" cy="450695"/>
                </a:xfrm>
                <a:prstGeom prst="rect">
                  <a:avLst/>
                </a:prstGeom>
                <a:solidFill>
                  <a:srgbClr val="E5E5E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6" name="Rektangel 123">
                  <a:extLst>
                    <a:ext uri="{FF2B5EF4-FFF2-40B4-BE49-F238E27FC236}">
                      <a16:creationId xmlns:a16="http://schemas.microsoft.com/office/drawing/2014/main" id="{46590B9F-C94D-094B-696F-6B00119DF6C7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6507695"/>
                  <a:ext cx="1395194" cy="450695"/>
                </a:xfrm>
                <a:prstGeom prst="rect">
                  <a:avLst/>
                </a:prstGeom>
                <a:solidFill>
                  <a:srgbClr val="E3E2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7" name="Rektangel 125">
                  <a:extLst>
                    <a:ext uri="{FF2B5EF4-FFF2-40B4-BE49-F238E27FC236}">
                      <a16:creationId xmlns:a16="http://schemas.microsoft.com/office/drawing/2014/main" id="{8C1D5F2D-4BE5-C11D-4C0C-F9DA7A271DE0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7129479"/>
                  <a:ext cx="1395194" cy="450695"/>
                </a:xfrm>
                <a:prstGeom prst="rect">
                  <a:avLst/>
                </a:prstGeom>
                <a:solidFill>
                  <a:srgbClr val="E8E2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8" name="Rektangel 127">
                  <a:extLst>
                    <a:ext uri="{FF2B5EF4-FFF2-40B4-BE49-F238E27FC236}">
                      <a16:creationId xmlns:a16="http://schemas.microsoft.com/office/drawing/2014/main" id="{0E3501EE-E63A-E8A6-E886-E5448BC53F42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7751262"/>
                  <a:ext cx="1395194" cy="450695"/>
                </a:xfrm>
                <a:prstGeom prst="rect">
                  <a:avLst/>
                </a:prstGeom>
                <a:solidFill>
                  <a:srgbClr val="F2E4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0" name="Rektangel 129">
                  <a:extLst>
                    <a:ext uri="{FF2B5EF4-FFF2-40B4-BE49-F238E27FC236}">
                      <a16:creationId xmlns:a16="http://schemas.microsoft.com/office/drawing/2014/main" id="{B92FE0FA-5F29-4826-7E27-A446ACFF1F79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8373044"/>
                  <a:ext cx="1395194" cy="450695"/>
                </a:xfrm>
                <a:prstGeom prst="rect">
                  <a:avLst/>
                </a:prstGeom>
                <a:solidFill>
                  <a:srgbClr val="EBE1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1" name="Rektangel 131">
                  <a:extLst>
                    <a:ext uri="{FF2B5EF4-FFF2-40B4-BE49-F238E27FC236}">
                      <a16:creationId xmlns:a16="http://schemas.microsoft.com/office/drawing/2014/main" id="{4D4EA277-859F-4C2A-5A67-AA5FC50B91A0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8994828"/>
                  <a:ext cx="1395194" cy="450695"/>
                </a:xfrm>
                <a:prstGeom prst="rect">
                  <a:avLst/>
                </a:prstGeom>
                <a:solidFill>
                  <a:srgbClr val="F1D1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2" name="Rektangel 133">
                  <a:extLst>
                    <a:ext uri="{FF2B5EF4-FFF2-40B4-BE49-F238E27FC236}">
                      <a16:creationId xmlns:a16="http://schemas.microsoft.com/office/drawing/2014/main" id="{2ADEBD69-8007-0E26-39C2-F243656651E0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9616606"/>
                  <a:ext cx="1395194" cy="450695"/>
                </a:xfrm>
                <a:prstGeom prst="rect">
                  <a:avLst/>
                </a:prstGeom>
                <a:solidFill>
                  <a:srgbClr val="DED5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3" name="TekstSylinder 105">
                  <a:extLst>
                    <a:ext uri="{FF2B5EF4-FFF2-40B4-BE49-F238E27FC236}">
                      <a16:creationId xmlns:a16="http://schemas.microsoft.com/office/drawing/2014/main" id="{B2AFAC66-05C8-FBC9-A3A3-EF47A9ED5258}"/>
                    </a:ext>
                  </a:extLst>
                </p:cNvPr>
                <p:cNvSpPr txBox="1"/>
                <p:nvPr userDrawn="1"/>
              </p:nvSpPr>
              <p:spPr>
                <a:xfrm>
                  <a:off x="8273684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Lys</a:t>
                  </a:r>
                </a:p>
              </p:txBody>
            </p:sp>
            <p:sp>
              <p:nvSpPr>
                <p:cNvPr id="44" name="Rektangel 133">
                  <a:extLst>
                    <a:ext uri="{FF2B5EF4-FFF2-40B4-BE49-F238E27FC236}">
                      <a16:creationId xmlns:a16="http://schemas.microsoft.com/office/drawing/2014/main" id="{15DFDBC2-B89C-7EAB-03C6-DA526CB5F015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10236538"/>
                  <a:ext cx="1395194" cy="450695"/>
                </a:xfrm>
                <a:prstGeom prst="rect">
                  <a:avLst/>
                </a:prstGeom>
                <a:solidFill>
                  <a:srgbClr val="D9DA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8" name="Group 35">
                <a:extLst>
                  <a:ext uri="{FF2B5EF4-FFF2-40B4-BE49-F238E27FC236}">
                    <a16:creationId xmlns:a16="http://schemas.microsoft.com/office/drawing/2014/main" id="{2CAF0A8C-DC2A-52FB-2029-8AC129315F7A}"/>
                  </a:ext>
                </a:extLst>
              </p:cNvPr>
              <p:cNvGrpSpPr/>
              <p:nvPr userDrawn="1"/>
            </p:nvGrpSpPr>
            <p:grpSpPr>
              <a:xfrm>
                <a:off x="8168335" y="1216250"/>
                <a:ext cx="1395196" cy="9470983"/>
                <a:chOff x="9952583" y="1216250"/>
                <a:chExt cx="1395196" cy="9470983"/>
              </a:xfrm>
            </p:grpSpPr>
            <p:sp>
              <p:nvSpPr>
                <p:cNvPr id="9" name="Rektangel 107">
                  <a:extLst>
                    <a:ext uri="{FF2B5EF4-FFF2-40B4-BE49-F238E27FC236}">
                      <a16:creationId xmlns:a16="http://schemas.microsoft.com/office/drawing/2014/main" id="{C3F105F4-BC5C-191A-869B-CE7177A1C849}"/>
                    </a:ext>
                  </a:extLst>
                </p:cNvPr>
                <p:cNvSpPr/>
                <p:nvPr userDrawn="1"/>
              </p:nvSpPr>
              <p:spPr>
                <a:xfrm flipV="1">
                  <a:off x="9952599" y="1533431"/>
                  <a:ext cx="1395173" cy="450695"/>
                </a:xfrm>
                <a:prstGeom prst="rect">
                  <a:avLst/>
                </a:prstGeom>
                <a:solidFill>
                  <a:srgbClr val="0052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0" name="Rektangel 109">
                  <a:extLst>
                    <a:ext uri="{FF2B5EF4-FFF2-40B4-BE49-F238E27FC236}">
                      <a16:creationId xmlns:a16="http://schemas.microsoft.com/office/drawing/2014/main" id="{7879934A-6B0F-D9A3-B80D-BFC1D26B181F}"/>
                    </a:ext>
                  </a:extLst>
                </p:cNvPr>
                <p:cNvSpPr/>
                <p:nvPr userDrawn="1"/>
              </p:nvSpPr>
              <p:spPr>
                <a:xfrm flipV="1">
                  <a:off x="9952599" y="2155213"/>
                  <a:ext cx="1395177" cy="450695"/>
                </a:xfrm>
                <a:prstGeom prst="rect">
                  <a:avLst/>
                </a:prstGeom>
                <a:solidFill>
                  <a:srgbClr val="1C6C6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1" name="Rektangel 111">
                  <a:extLst>
                    <a:ext uri="{FF2B5EF4-FFF2-40B4-BE49-F238E27FC236}">
                      <a16:creationId xmlns:a16="http://schemas.microsoft.com/office/drawing/2014/main" id="{A90A697B-552B-2499-D383-91CDB6012F31}"/>
                    </a:ext>
                  </a:extLst>
                </p:cNvPr>
                <p:cNvSpPr/>
                <p:nvPr userDrawn="1"/>
              </p:nvSpPr>
              <p:spPr>
                <a:xfrm flipV="1">
                  <a:off x="9952595" y="2776997"/>
                  <a:ext cx="1395180" cy="450695"/>
                </a:xfrm>
                <a:prstGeom prst="rect">
                  <a:avLst/>
                </a:prstGeom>
                <a:solidFill>
                  <a:srgbClr val="14828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2" name="Rektangel 113">
                  <a:extLst>
                    <a:ext uri="{FF2B5EF4-FFF2-40B4-BE49-F238E27FC236}">
                      <a16:creationId xmlns:a16="http://schemas.microsoft.com/office/drawing/2014/main" id="{272F48EE-C01D-9901-3E01-72EA74328433}"/>
                    </a:ext>
                  </a:extLst>
                </p:cNvPr>
                <p:cNvSpPr/>
                <p:nvPr userDrawn="1"/>
              </p:nvSpPr>
              <p:spPr>
                <a:xfrm flipV="1">
                  <a:off x="9952595" y="3398780"/>
                  <a:ext cx="1395184" cy="450695"/>
                </a:xfrm>
                <a:prstGeom prst="rect">
                  <a:avLst/>
                </a:prstGeom>
                <a:solidFill>
                  <a:srgbClr val="009BC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3" name="Rektangel 115">
                  <a:extLst>
                    <a:ext uri="{FF2B5EF4-FFF2-40B4-BE49-F238E27FC236}">
                      <a16:creationId xmlns:a16="http://schemas.microsoft.com/office/drawing/2014/main" id="{C64B0DD4-6391-CDA2-31A9-603ECC7B94B3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4020564"/>
                  <a:ext cx="1395190" cy="450695"/>
                </a:xfrm>
                <a:prstGeom prst="rect">
                  <a:avLst/>
                </a:prstGeom>
                <a:solidFill>
                  <a:srgbClr val="1F95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4" name="Rektangel 117">
                  <a:extLst>
                    <a:ext uri="{FF2B5EF4-FFF2-40B4-BE49-F238E27FC236}">
                      <a16:creationId xmlns:a16="http://schemas.microsoft.com/office/drawing/2014/main" id="{954679A9-A49B-8019-3816-9BFD39F0BEF5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4642346"/>
                  <a:ext cx="1395194" cy="450695"/>
                </a:xfrm>
                <a:prstGeom prst="rect">
                  <a:avLst/>
                </a:prstGeom>
                <a:solidFill>
                  <a:srgbClr val="2F75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5" name="Rektangel 119">
                  <a:extLst>
                    <a:ext uri="{FF2B5EF4-FFF2-40B4-BE49-F238E27FC236}">
                      <a16:creationId xmlns:a16="http://schemas.microsoft.com/office/drawing/2014/main" id="{D28418EF-9560-A511-1E32-1ABF48B7F9E1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5264129"/>
                  <a:ext cx="1395194" cy="450695"/>
                </a:xfrm>
                <a:prstGeom prst="rect">
                  <a:avLst/>
                </a:prstGeom>
                <a:solidFill>
                  <a:srgbClr val="A5983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6" name="Rektangel 121">
                  <a:extLst>
                    <a:ext uri="{FF2B5EF4-FFF2-40B4-BE49-F238E27FC236}">
                      <a16:creationId xmlns:a16="http://schemas.microsoft.com/office/drawing/2014/main" id="{C0CA8969-358A-7A28-835E-C422046E60C7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5885913"/>
                  <a:ext cx="1395194" cy="450695"/>
                </a:xfrm>
                <a:prstGeom prst="rect">
                  <a:avLst/>
                </a:prstGeom>
                <a:solidFill>
                  <a:srgbClr val="7B7B7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7" name="Rektangel 123">
                  <a:extLst>
                    <a:ext uri="{FF2B5EF4-FFF2-40B4-BE49-F238E27FC236}">
                      <a16:creationId xmlns:a16="http://schemas.microsoft.com/office/drawing/2014/main" id="{EC47601D-F0AA-5CEC-515C-05A0020451A2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6507695"/>
                  <a:ext cx="1395194" cy="450695"/>
                </a:xfrm>
                <a:prstGeom prst="rect">
                  <a:avLst/>
                </a:prstGeom>
                <a:solidFill>
                  <a:srgbClr val="7270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8" name="Rektangel 125">
                  <a:extLst>
                    <a:ext uri="{FF2B5EF4-FFF2-40B4-BE49-F238E27FC236}">
                      <a16:creationId xmlns:a16="http://schemas.microsoft.com/office/drawing/2014/main" id="{A372FF07-9C4C-DCC6-727F-7B505F1B3463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7129479"/>
                  <a:ext cx="1395194" cy="450695"/>
                </a:xfrm>
                <a:prstGeom prst="rect">
                  <a:avLst/>
                </a:prstGeom>
                <a:solidFill>
                  <a:srgbClr val="8A6C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9" name="Rektangel 127">
                  <a:extLst>
                    <a:ext uri="{FF2B5EF4-FFF2-40B4-BE49-F238E27FC236}">
                      <a16:creationId xmlns:a16="http://schemas.microsoft.com/office/drawing/2014/main" id="{82937B42-ACCB-FAFA-E32A-155198294B1E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7751262"/>
                  <a:ext cx="1395194" cy="450695"/>
                </a:xfrm>
                <a:prstGeom prst="rect">
                  <a:avLst/>
                </a:prstGeom>
                <a:solidFill>
                  <a:srgbClr val="BC77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0" name="Rektangel 129">
                  <a:extLst>
                    <a:ext uri="{FF2B5EF4-FFF2-40B4-BE49-F238E27FC236}">
                      <a16:creationId xmlns:a16="http://schemas.microsoft.com/office/drawing/2014/main" id="{D48D1979-5D02-FAC4-0FD1-379FB1D65834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8373044"/>
                  <a:ext cx="1395194" cy="450695"/>
                </a:xfrm>
                <a:prstGeom prst="rect">
                  <a:avLst/>
                </a:prstGeom>
                <a:solidFill>
                  <a:srgbClr val="99695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1" name="Rektangel 131">
                  <a:extLst>
                    <a:ext uri="{FF2B5EF4-FFF2-40B4-BE49-F238E27FC236}">
                      <a16:creationId xmlns:a16="http://schemas.microsoft.com/office/drawing/2014/main" id="{753B47C8-38A9-D6AD-3EE1-98F33B441D68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8994828"/>
                  <a:ext cx="1395194" cy="450695"/>
                </a:xfrm>
                <a:prstGeom prst="rect">
                  <a:avLst/>
                </a:prstGeom>
                <a:solidFill>
                  <a:srgbClr val="B717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2" name="Rektangel 133">
                  <a:extLst>
                    <a:ext uri="{FF2B5EF4-FFF2-40B4-BE49-F238E27FC236}">
                      <a16:creationId xmlns:a16="http://schemas.microsoft.com/office/drawing/2014/main" id="{E630D97D-7192-B509-9DD4-E936C55ED6BE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9616606"/>
                  <a:ext cx="1395194" cy="450695"/>
                </a:xfrm>
                <a:prstGeom prst="rect">
                  <a:avLst/>
                </a:prstGeom>
                <a:solidFill>
                  <a:srgbClr val="5A2E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4" name="TekstSylinder 105">
                  <a:extLst>
                    <a:ext uri="{FF2B5EF4-FFF2-40B4-BE49-F238E27FC236}">
                      <a16:creationId xmlns:a16="http://schemas.microsoft.com/office/drawing/2014/main" id="{2785C416-62E9-8DF5-E5E4-6D6A70C00165}"/>
                    </a:ext>
                  </a:extLst>
                </p:cNvPr>
                <p:cNvSpPr txBox="1"/>
                <p:nvPr userDrawn="1"/>
              </p:nvSpPr>
              <p:spPr>
                <a:xfrm>
                  <a:off x="9952583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Normal</a:t>
                  </a:r>
                </a:p>
              </p:txBody>
            </p:sp>
            <p:sp>
              <p:nvSpPr>
                <p:cNvPr id="25" name="Rektangel 133">
                  <a:extLst>
                    <a:ext uri="{FF2B5EF4-FFF2-40B4-BE49-F238E27FC236}">
                      <a16:creationId xmlns:a16="http://schemas.microsoft.com/office/drawing/2014/main" id="{1F1FDD58-A0A3-747C-4877-5BA78AC02ADC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10236538"/>
                  <a:ext cx="1395194" cy="450695"/>
                </a:xfrm>
                <a:prstGeom prst="rect">
                  <a:avLst/>
                </a:prstGeom>
                <a:solidFill>
                  <a:srgbClr val="4146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</p:grpSp>
      <p:pic>
        <p:nvPicPr>
          <p:cNvPr id="48" name="Graphic 47">
            <a:extLst>
              <a:ext uri="{FF2B5EF4-FFF2-40B4-BE49-F238E27FC236}">
                <a16:creationId xmlns:a16="http://schemas.microsoft.com/office/drawing/2014/main" id="{2276B058-4CEC-09CD-566E-3302149F2D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5749" y="612091"/>
            <a:ext cx="1356617" cy="450000"/>
          </a:xfrm>
          <a:prstGeom prst="rect">
            <a:avLst/>
          </a:prstGeom>
        </p:spPr>
      </p:pic>
      <p:sp>
        <p:nvSpPr>
          <p:cNvPr id="49" name="TekstSylinder 38">
            <a:extLst>
              <a:ext uri="{FF2B5EF4-FFF2-40B4-BE49-F238E27FC236}">
                <a16:creationId xmlns:a16="http://schemas.microsoft.com/office/drawing/2014/main" id="{2564AD7B-2D37-6211-334D-0C520495D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5964574" y="534605"/>
            <a:ext cx="11433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50" b="1" dirty="0"/>
              <a:t>vestfoldfylke.no</a:t>
            </a:r>
          </a:p>
        </p:txBody>
      </p:sp>
    </p:spTree>
    <p:extLst>
      <p:ext uri="{BB962C8B-B14F-4D97-AF65-F5344CB8AC3E}">
        <p14:creationId xmlns:p14="http://schemas.microsoft.com/office/powerpoint/2010/main" val="2905198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7" userDrawn="1">
          <p15:clr>
            <a:srgbClr val="FBAE40"/>
          </p15:clr>
        </p15:guide>
        <p15:guide id="2" pos="158" userDrawn="1">
          <p15:clr>
            <a:srgbClr val="FBAE40"/>
          </p15:clr>
        </p15:guide>
        <p15:guide id="3" pos="4604" userDrawn="1">
          <p15:clr>
            <a:srgbClr val="FBAE40"/>
          </p15:clr>
        </p15:guide>
        <p15:guide id="4" orient="horz" pos="656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lakat med bilde og oppdelte fe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3CA31336-38AA-6CF1-88CA-484D440992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750" y="1673998"/>
            <a:ext cx="6336000" cy="1538883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>
              <a:defRPr lang="nb-NO" sz="5000"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buFont typeface="Arial" panose="020B0604020202020204" pitchFamily="34" charset="0"/>
            </a:pPr>
            <a:r>
              <a:rPr lang="nb-NO" dirty="0"/>
              <a:t>Tittel på plakat med bilde og oppdelte felt</a:t>
            </a:r>
          </a:p>
        </p:txBody>
      </p:sp>
      <p:sp>
        <p:nvSpPr>
          <p:cNvPr id="46" name="Picture Placeholder 45">
            <a:extLst>
              <a:ext uri="{FF2B5EF4-FFF2-40B4-BE49-F238E27FC236}">
                <a16:creationId xmlns:a16="http://schemas.microsoft.com/office/drawing/2014/main" id="{06EF9F4B-CC62-CB46-B754-BEC4AAB4E9B1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51837" y="3371282"/>
            <a:ext cx="7056000" cy="3528000"/>
          </a:xfrm>
        </p:spPr>
        <p:txBody>
          <a:bodyPr anchor="t"/>
          <a:lstStyle>
            <a:lvl1pPr marL="0" indent="0" algn="l">
              <a:buNone/>
              <a:defRPr sz="1600"/>
            </a:lvl1pPr>
          </a:lstStyle>
          <a:p>
            <a:r>
              <a:rPr lang="nb-NO" dirty="0"/>
              <a:t>Klikk på ikonet i bildefeltet for å sette inn bilde.</a:t>
            </a:r>
            <a:endParaRPr lang="en-NO" dirty="0"/>
          </a:p>
        </p:txBody>
      </p:sp>
      <p:sp>
        <p:nvSpPr>
          <p:cNvPr id="2" name="Plassholder for tekst 19">
            <a:extLst>
              <a:ext uri="{FF2B5EF4-FFF2-40B4-BE49-F238E27FC236}">
                <a16:creationId xmlns:a16="http://schemas.microsoft.com/office/drawing/2014/main" id="{2C429FFF-49F9-3BC0-234A-B65E79CCD0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1837" y="6899283"/>
            <a:ext cx="3528000" cy="3528000"/>
          </a:xfrm>
          <a:solidFill>
            <a:srgbClr val="F1D1D8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None/>
              <a:defRPr sz="1800"/>
            </a:lvl1pPr>
            <a:lvl2pPr marL="319194" indent="0">
              <a:buNone/>
              <a:defRPr/>
            </a:lvl2pPr>
          </a:lstStyle>
          <a:p>
            <a:pPr lvl="0"/>
            <a:r>
              <a:rPr lang="nb-NO" dirty="0"/>
              <a:t>Dette er mengdetekst 18 </a:t>
            </a:r>
            <a:r>
              <a:rPr lang="nb-NO" dirty="0" err="1"/>
              <a:t>pt</a:t>
            </a:r>
            <a:r>
              <a:rPr lang="nb-NO" dirty="0"/>
              <a:t>. Profilgrep med bilde, tilleggselement og tekstboks.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4BB2774-3343-2673-346C-2F69DB64E7C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51837" y="10143377"/>
            <a:ext cx="3528000" cy="283906"/>
          </a:xfrm>
        </p:spPr>
        <p:txBody>
          <a:bodyPr lIns="72000" tIns="72000" rIns="72000" bIns="72000" anchor="b" anchorCtr="0">
            <a:sp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NO" dirty="0"/>
              <a:t>Foto: Navn Navnesen</a:t>
            </a:r>
          </a:p>
        </p:txBody>
      </p:sp>
      <p:sp>
        <p:nvSpPr>
          <p:cNvPr id="51" name="Plassholder for tekst 50">
            <a:extLst>
              <a:ext uri="{FF2B5EF4-FFF2-40B4-BE49-F238E27FC236}">
                <a16:creationId xmlns:a16="http://schemas.microsoft.com/office/drawing/2014/main" id="{DED12ED4-3929-4311-EE8F-FEB3BEE555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784450" y="6901030"/>
            <a:ext cx="3528000" cy="3528000"/>
          </a:xfrm>
          <a:custGeom>
            <a:avLst/>
            <a:gdLst>
              <a:gd name="connsiteX0" fmla="*/ 1764000 w 3528000"/>
              <a:gd name="connsiteY0" fmla="*/ 0 h 3528000"/>
              <a:gd name="connsiteX1" fmla="*/ 3528000 w 3528000"/>
              <a:gd name="connsiteY1" fmla="*/ 1764000 h 3528000"/>
              <a:gd name="connsiteX2" fmla="*/ 1764000 w 3528000"/>
              <a:gd name="connsiteY2" fmla="*/ 3528000 h 3528000"/>
              <a:gd name="connsiteX3" fmla="*/ 0 w 3528000"/>
              <a:gd name="connsiteY3" fmla="*/ 3528000 h 3528000"/>
              <a:gd name="connsiteX4" fmla="*/ 0 w 3528000"/>
              <a:gd name="connsiteY4" fmla="*/ 1764000 h 3528000"/>
              <a:gd name="connsiteX5" fmla="*/ 1764000 w 3528000"/>
              <a:gd name="connsiteY5" fmla="*/ 0 h 35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00" h="3528000">
                <a:moveTo>
                  <a:pt x="1764000" y="0"/>
                </a:moveTo>
                <a:cubicBezTo>
                  <a:pt x="2738230" y="0"/>
                  <a:pt x="3528000" y="789770"/>
                  <a:pt x="3528000" y="1764000"/>
                </a:cubicBezTo>
                <a:cubicBezTo>
                  <a:pt x="3528000" y="2738230"/>
                  <a:pt x="2738230" y="3528000"/>
                  <a:pt x="1764000" y="3528000"/>
                </a:cubicBezTo>
                <a:lnTo>
                  <a:pt x="0" y="3528000"/>
                </a:lnTo>
                <a:lnTo>
                  <a:pt x="0" y="1764000"/>
                </a:lnTo>
                <a:cubicBezTo>
                  <a:pt x="0" y="789770"/>
                  <a:pt x="789770" y="0"/>
                  <a:pt x="1764000" y="0"/>
                </a:cubicBezTo>
                <a:close/>
              </a:path>
            </a:pathLst>
          </a:custGeom>
          <a:solidFill>
            <a:srgbClr val="B7173D"/>
          </a:solidFill>
        </p:spPr>
        <p:txBody>
          <a:bodyPr wrap="square">
            <a:noAutofit/>
          </a:bodyPr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5" name="Friform 34">
            <a:extLst>
              <a:ext uri="{FF2B5EF4-FFF2-40B4-BE49-F238E27FC236}">
                <a16:creationId xmlns:a16="http://schemas.microsoft.com/office/drawing/2014/main" id="{6AB47368-9B1D-9F4C-8099-812A744C6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7559675" cy="10691813"/>
          </a:xfrm>
          <a:custGeom>
            <a:avLst/>
            <a:gdLst>
              <a:gd name="connsiteX0" fmla="*/ 250825 w 7559675"/>
              <a:gd name="connsiteY0" fmla="*/ 233363 h 10691813"/>
              <a:gd name="connsiteX1" fmla="*/ 250825 w 7559675"/>
              <a:gd name="connsiteY1" fmla="*/ 10421938 h 10691813"/>
              <a:gd name="connsiteX2" fmla="*/ 7308850 w 7559675"/>
              <a:gd name="connsiteY2" fmla="*/ 10421938 h 10691813"/>
              <a:gd name="connsiteX3" fmla="*/ 7308850 w 7559675"/>
              <a:gd name="connsiteY3" fmla="*/ 233363 h 10691813"/>
              <a:gd name="connsiteX4" fmla="*/ 0 w 7559675"/>
              <a:gd name="connsiteY4" fmla="*/ 0 h 10691813"/>
              <a:gd name="connsiteX5" fmla="*/ 7559675 w 7559675"/>
              <a:gd name="connsiteY5" fmla="*/ 0 h 10691813"/>
              <a:gd name="connsiteX6" fmla="*/ 7559675 w 7559675"/>
              <a:gd name="connsiteY6" fmla="*/ 10691813 h 10691813"/>
              <a:gd name="connsiteX7" fmla="*/ 0 w 7559675"/>
              <a:gd name="connsiteY7" fmla="*/ 10691813 h 10691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59675" h="10691813">
                <a:moveTo>
                  <a:pt x="250825" y="233363"/>
                </a:moveTo>
                <a:lnTo>
                  <a:pt x="250825" y="10421938"/>
                </a:lnTo>
                <a:lnTo>
                  <a:pt x="7308850" y="10421938"/>
                </a:lnTo>
                <a:lnTo>
                  <a:pt x="7308850" y="233363"/>
                </a:lnTo>
                <a:close/>
                <a:moveTo>
                  <a:pt x="0" y="0"/>
                </a:moveTo>
                <a:lnTo>
                  <a:pt x="7559675" y="0"/>
                </a:lnTo>
                <a:lnTo>
                  <a:pt x="7559675" y="10691813"/>
                </a:lnTo>
                <a:lnTo>
                  <a:pt x="0" y="106918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67E8974-B402-0D3F-7F75-E1E733AA7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866346" y="3312"/>
            <a:ext cx="3407080" cy="10688501"/>
            <a:chOff x="7866346" y="3312"/>
            <a:chExt cx="3407080" cy="10688501"/>
          </a:xfrm>
        </p:grpSpPr>
        <p:sp>
          <p:nvSpPr>
            <p:cNvPr id="5" name="Rektangel 21">
              <a:extLst>
                <a:ext uri="{FF2B5EF4-FFF2-40B4-BE49-F238E27FC236}">
                  <a16:creationId xmlns:a16="http://schemas.microsoft.com/office/drawing/2014/main" id="{11EC015A-B996-A621-07EF-8D505C0B28F4}"/>
                </a:ext>
              </a:extLst>
            </p:cNvPr>
            <p:cNvSpPr/>
            <p:nvPr userDrawn="1"/>
          </p:nvSpPr>
          <p:spPr>
            <a:xfrm>
              <a:off x="7866346" y="3312"/>
              <a:ext cx="3407080" cy="106885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6" name="Farger">
              <a:extLst>
                <a:ext uri="{FF2B5EF4-FFF2-40B4-BE49-F238E27FC236}">
                  <a16:creationId xmlns:a16="http://schemas.microsoft.com/office/drawing/2014/main" id="{3B2DE963-374F-069C-8069-6A6CFF6156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68334" y="165771"/>
              <a:ext cx="2860931" cy="10233288"/>
              <a:chOff x="8168335" y="1216250"/>
              <a:chExt cx="2790368" cy="9470983"/>
            </a:xfrm>
          </p:grpSpPr>
          <p:grpSp>
            <p:nvGrpSpPr>
              <p:cNvPr id="7" name="Group 17">
                <a:extLst>
                  <a:ext uri="{FF2B5EF4-FFF2-40B4-BE49-F238E27FC236}">
                    <a16:creationId xmlns:a16="http://schemas.microsoft.com/office/drawing/2014/main" id="{2472660D-8864-30D3-4735-4115B6AAEE8C}"/>
                  </a:ext>
                </a:extLst>
              </p:cNvPr>
              <p:cNvGrpSpPr/>
              <p:nvPr userDrawn="1"/>
            </p:nvGrpSpPr>
            <p:grpSpPr>
              <a:xfrm>
                <a:off x="9563507" y="1216250"/>
                <a:ext cx="1395196" cy="9470983"/>
                <a:chOff x="8273684" y="1216250"/>
                <a:chExt cx="1395196" cy="9470983"/>
              </a:xfrm>
            </p:grpSpPr>
            <p:sp>
              <p:nvSpPr>
                <p:cNvPr id="26" name="Rektangel 107">
                  <a:extLst>
                    <a:ext uri="{FF2B5EF4-FFF2-40B4-BE49-F238E27FC236}">
                      <a16:creationId xmlns:a16="http://schemas.microsoft.com/office/drawing/2014/main" id="{44A84C0D-7D47-AE07-936C-5F7AA6DB8683}"/>
                    </a:ext>
                  </a:extLst>
                </p:cNvPr>
                <p:cNvSpPr/>
                <p:nvPr userDrawn="1"/>
              </p:nvSpPr>
              <p:spPr>
                <a:xfrm flipV="1">
                  <a:off x="8273700" y="1533431"/>
                  <a:ext cx="1395173" cy="450695"/>
                </a:xfrm>
                <a:prstGeom prst="rect">
                  <a:avLst/>
                </a:prstGeom>
                <a:solidFill>
                  <a:srgbClr val="CCDC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7" name="Rektangel 109">
                  <a:extLst>
                    <a:ext uri="{FF2B5EF4-FFF2-40B4-BE49-F238E27FC236}">
                      <a16:creationId xmlns:a16="http://schemas.microsoft.com/office/drawing/2014/main" id="{6CB1DF11-AB2B-251A-C132-9CA9E8BC767A}"/>
                    </a:ext>
                  </a:extLst>
                </p:cNvPr>
                <p:cNvSpPr/>
                <p:nvPr userDrawn="1"/>
              </p:nvSpPr>
              <p:spPr>
                <a:xfrm flipV="1">
                  <a:off x="8273700" y="2155213"/>
                  <a:ext cx="1395177" cy="450695"/>
                </a:xfrm>
                <a:prstGeom prst="rect">
                  <a:avLst/>
                </a:prstGeom>
                <a:solidFill>
                  <a:srgbClr val="D2E2E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8" name="Rektangel 111">
                  <a:extLst>
                    <a:ext uri="{FF2B5EF4-FFF2-40B4-BE49-F238E27FC236}">
                      <a16:creationId xmlns:a16="http://schemas.microsoft.com/office/drawing/2014/main" id="{8278487E-A2CD-F73D-D2FC-737AE4D10DD5}"/>
                    </a:ext>
                  </a:extLst>
                </p:cNvPr>
                <p:cNvSpPr/>
                <p:nvPr userDrawn="1"/>
              </p:nvSpPr>
              <p:spPr>
                <a:xfrm flipV="1">
                  <a:off x="8273696" y="2776997"/>
                  <a:ext cx="1395180" cy="450695"/>
                </a:xfrm>
                <a:prstGeom prst="rect">
                  <a:avLst/>
                </a:prstGeom>
                <a:solidFill>
                  <a:srgbClr val="D0E6E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9" name="Rektangel 113">
                  <a:extLst>
                    <a:ext uri="{FF2B5EF4-FFF2-40B4-BE49-F238E27FC236}">
                      <a16:creationId xmlns:a16="http://schemas.microsoft.com/office/drawing/2014/main" id="{824243A8-D132-C8A8-C873-3D8B9ADC33A0}"/>
                    </a:ext>
                  </a:extLst>
                </p:cNvPr>
                <p:cNvSpPr/>
                <p:nvPr userDrawn="1"/>
              </p:nvSpPr>
              <p:spPr>
                <a:xfrm flipV="1">
                  <a:off x="8273696" y="3398780"/>
                  <a:ext cx="1395184" cy="450695"/>
                </a:xfrm>
                <a:prstGeom prst="rect">
                  <a:avLst/>
                </a:prstGeom>
                <a:solidFill>
                  <a:srgbClr val="CCEBF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0" name="Rektangel 115">
                  <a:extLst>
                    <a:ext uri="{FF2B5EF4-FFF2-40B4-BE49-F238E27FC236}">
                      <a16:creationId xmlns:a16="http://schemas.microsoft.com/office/drawing/2014/main" id="{24D62F87-859B-E0B5-FC28-56D24C530BD7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4020564"/>
                  <a:ext cx="1395190" cy="450695"/>
                </a:xfrm>
                <a:prstGeom prst="rect">
                  <a:avLst/>
                </a:prstGeom>
                <a:solidFill>
                  <a:srgbClr val="D2EA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1" name="Rektangel 117">
                  <a:extLst>
                    <a:ext uri="{FF2B5EF4-FFF2-40B4-BE49-F238E27FC236}">
                      <a16:creationId xmlns:a16="http://schemas.microsoft.com/office/drawing/2014/main" id="{FE85DC31-2139-3CCC-5D31-4E17E7F8A5AA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4642346"/>
                  <a:ext cx="1395194" cy="450695"/>
                </a:xfrm>
                <a:prstGeom prst="rect">
                  <a:avLst/>
                </a:prstGeom>
                <a:solidFill>
                  <a:srgbClr val="D5E3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2" name="Rektangel 119">
                  <a:extLst>
                    <a:ext uri="{FF2B5EF4-FFF2-40B4-BE49-F238E27FC236}">
                      <a16:creationId xmlns:a16="http://schemas.microsoft.com/office/drawing/2014/main" id="{DEDC4D2B-6D78-5B60-CD8E-A69B2DD45629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5264129"/>
                  <a:ext cx="1395194" cy="450695"/>
                </a:xfrm>
                <a:prstGeom prst="rect">
                  <a:avLst/>
                </a:prstGeom>
                <a:solidFill>
                  <a:srgbClr val="EDEA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3" name="Rektangel 121">
                  <a:extLst>
                    <a:ext uri="{FF2B5EF4-FFF2-40B4-BE49-F238E27FC236}">
                      <a16:creationId xmlns:a16="http://schemas.microsoft.com/office/drawing/2014/main" id="{42B560EC-37F8-773A-11F3-F8835EC06D65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5885913"/>
                  <a:ext cx="1395194" cy="450695"/>
                </a:xfrm>
                <a:prstGeom prst="rect">
                  <a:avLst/>
                </a:prstGeom>
                <a:solidFill>
                  <a:srgbClr val="E5E5E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4" name="Rektangel 123">
                  <a:extLst>
                    <a:ext uri="{FF2B5EF4-FFF2-40B4-BE49-F238E27FC236}">
                      <a16:creationId xmlns:a16="http://schemas.microsoft.com/office/drawing/2014/main" id="{C7980981-3587-EB81-DCEA-083CBADD5B63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6507695"/>
                  <a:ext cx="1395194" cy="450695"/>
                </a:xfrm>
                <a:prstGeom prst="rect">
                  <a:avLst/>
                </a:prstGeom>
                <a:solidFill>
                  <a:srgbClr val="E3E2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6" name="Rektangel 125">
                  <a:extLst>
                    <a:ext uri="{FF2B5EF4-FFF2-40B4-BE49-F238E27FC236}">
                      <a16:creationId xmlns:a16="http://schemas.microsoft.com/office/drawing/2014/main" id="{3F0519EA-1829-F298-28B5-4D06B2416B40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7129479"/>
                  <a:ext cx="1395194" cy="450695"/>
                </a:xfrm>
                <a:prstGeom prst="rect">
                  <a:avLst/>
                </a:prstGeom>
                <a:solidFill>
                  <a:srgbClr val="E8E2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7" name="Rektangel 127">
                  <a:extLst>
                    <a:ext uri="{FF2B5EF4-FFF2-40B4-BE49-F238E27FC236}">
                      <a16:creationId xmlns:a16="http://schemas.microsoft.com/office/drawing/2014/main" id="{2867F538-2983-255B-37F3-517C734527B2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7751262"/>
                  <a:ext cx="1395194" cy="450695"/>
                </a:xfrm>
                <a:prstGeom prst="rect">
                  <a:avLst/>
                </a:prstGeom>
                <a:solidFill>
                  <a:srgbClr val="F2E4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8" name="Rektangel 129">
                  <a:extLst>
                    <a:ext uri="{FF2B5EF4-FFF2-40B4-BE49-F238E27FC236}">
                      <a16:creationId xmlns:a16="http://schemas.microsoft.com/office/drawing/2014/main" id="{60E21003-2322-5DB0-05CD-18C0952D97CF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8373044"/>
                  <a:ext cx="1395194" cy="450695"/>
                </a:xfrm>
                <a:prstGeom prst="rect">
                  <a:avLst/>
                </a:prstGeom>
                <a:solidFill>
                  <a:srgbClr val="EBE1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0" name="Rektangel 131">
                  <a:extLst>
                    <a:ext uri="{FF2B5EF4-FFF2-40B4-BE49-F238E27FC236}">
                      <a16:creationId xmlns:a16="http://schemas.microsoft.com/office/drawing/2014/main" id="{3DC48DF1-5F8D-9166-C0E4-A2E4EDAF300D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8994828"/>
                  <a:ext cx="1395194" cy="450695"/>
                </a:xfrm>
                <a:prstGeom prst="rect">
                  <a:avLst/>
                </a:prstGeom>
                <a:solidFill>
                  <a:srgbClr val="F1D1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1" name="Rektangel 133">
                  <a:extLst>
                    <a:ext uri="{FF2B5EF4-FFF2-40B4-BE49-F238E27FC236}">
                      <a16:creationId xmlns:a16="http://schemas.microsoft.com/office/drawing/2014/main" id="{3034A6C7-D16F-1534-C695-67E6F89F19FD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9616606"/>
                  <a:ext cx="1395194" cy="450695"/>
                </a:xfrm>
                <a:prstGeom prst="rect">
                  <a:avLst/>
                </a:prstGeom>
                <a:solidFill>
                  <a:srgbClr val="DED5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2" name="TekstSylinder 105">
                  <a:extLst>
                    <a:ext uri="{FF2B5EF4-FFF2-40B4-BE49-F238E27FC236}">
                      <a16:creationId xmlns:a16="http://schemas.microsoft.com/office/drawing/2014/main" id="{6FF80F5F-BD31-8369-2E05-A19BE7EFE5C9}"/>
                    </a:ext>
                  </a:extLst>
                </p:cNvPr>
                <p:cNvSpPr txBox="1"/>
                <p:nvPr userDrawn="1"/>
              </p:nvSpPr>
              <p:spPr>
                <a:xfrm>
                  <a:off x="8273684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Lys</a:t>
                  </a:r>
                </a:p>
              </p:txBody>
            </p:sp>
            <p:sp>
              <p:nvSpPr>
                <p:cNvPr id="43" name="Rektangel 133">
                  <a:extLst>
                    <a:ext uri="{FF2B5EF4-FFF2-40B4-BE49-F238E27FC236}">
                      <a16:creationId xmlns:a16="http://schemas.microsoft.com/office/drawing/2014/main" id="{D5FFF16A-B4C5-4F55-4378-DA9B5309E589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10236538"/>
                  <a:ext cx="1395194" cy="450695"/>
                </a:xfrm>
                <a:prstGeom prst="rect">
                  <a:avLst/>
                </a:prstGeom>
                <a:solidFill>
                  <a:srgbClr val="D9DA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8" name="Group 35">
                <a:extLst>
                  <a:ext uri="{FF2B5EF4-FFF2-40B4-BE49-F238E27FC236}">
                    <a16:creationId xmlns:a16="http://schemas.microsoft.com/office/drawing/2014/main" id="{18C2C7E7-19B9-BB81-6EEA-5EB36CE4B8D3}"/>
                  </a:ext>
                </a:extLst>
              </p:cNvPr>
              <p:cNvGrpSpPr/>
              <p:nvPr userDrawn="1"/>
            </p:nvGrpSpPr>
            <p:grpSpPr>
              <a:xfrm>
                <a:off x="8168335" y="1216250"/>
                <a:ext cx="1395196" cy="9470983"/>
                <a:chOff x="9952583" y="1216250"/>
                <a:chExt cx="1395196" cy="9470983"/>
              </a:xfrm>
            </p:grpSpPr>
            <p:sp>
              <p:nvSpPr>
                <p:cNvPr id="9" name="Rektangel 107">
                  <a:extLst>
                    <a:ext uri="{FF2B5EF4-FFF2-40B4-BE49-F238E27FC236}">
                      <a16:creationId xmlns:a16="http://schemas.microsoft.com/office/drawing/2014/main" id="{43111C7E-D0BF-8B99-AF29-B63E47BB0723}"/>
                    </a:ext>
                  </a:extLst>
                </p:cNvPr>
                <p:cNvSpPr/>
                <p:nvPr userDrawn="1"/>
              </p:nvSpPr>
              <p:spPr>
                <a:xfrm flipV="1">
                  <a:off x="9952599" y="1533431"/>
                  <a:ext cx="1395173" cy="450695"/>
                </a:xfrm>
                <a:prstGeom prst="rect">
                  <a:avLst/>
                </a:prstGeom>
                <a:solidFill>
                  <a:srgbClr val="0052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0" name="Rektangel 109">
                  <a:extLst>
                    <a:ext uri="{FF2B5EF4-FFF2-40B4-BE49-F238E27FC236}">
                      <a16:creationId xmlns:a16="http://schemas.microsoft.com/office/drawing/2014/main" id="{D6C8AF95-DFCB-BC53-C5CA-91D499386320}"/>
                    </a:ext>
                  </a:extLst>
                </p:cNvPr>
                <p:cNvSpPr/>
                <p:nvPr userDrawn="1"/>
              </p:nvSpPr>
              <p:spPr>
                <a:xfrm flipV="1">
                  <a:off x="9952599" y="2155213"/>
                  <a:ext cx="1395177" cy="450695"/>
                </a:xfrm>
                <a:prstGeom prst="rect">
                  <a:avLst/>
                </a:prstGeom>
                <a:solidFill>
                  <a:srgbClr val="1C6C6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1" name="Rektangel 111">
                  <a:extLst>
                    <a:ext uri="{FF2B5EF4-FFF2-40B4-BE49-F238E27FC236}">
                      <a16:creationId xmlns:a16="http://schemas.microsoft.com/office/drawing/2014/main" id="{AA04F7BB-883E-F44E-980F-2414902E8A47}"/>
                    </a:ext>
                  </a:extLst>
                </p:cNvPr>
                <p:cNvSpPr/>
                <p:nvPr userDrawn="1"/>
              </p:nvSpPr>
              <p:spPr>
                <a:xfrm flipV="1">
                  <a:off x="9952595" y="2776997"/>
                  <a:ext cx="1395180" cy="450695"/>
                </a:xfrm>
                <a:prstGeom prst="rect">
                  <a:avLst/>
                </a:prstGeom>
                <a:solidFill>
                  <a:srgbClr val="14828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2" name="Rektangel 113">
                  <a:extLst>
                    <a:ext uri="{FF2B5EF4-FFF2-40B4-BE49-F238E27FC236}">
                      <a16:creationId xmlns:a16="http://schemas.microsoft.com/office/drawing/2014/main" id="{A43058CE-F17F-6C29-E3C7-7CCC30411FC2}"/>
                    </a:ext>
                  </a:extLst>
                </p:cNvPr>
                <p:cNvSpPr/>
                <p:nvPr userDrawn="1"/>
              </p:nvSpPr>
              <p:spPr>
                <a:xfrm flipV="1">
                  <a:off x="9952595" y="3398780"/>
                  <a:ext cx="1395184" cy="450695"/>
                </a:xfrm>
                <a:prstGeom prst="rect">
                  <a:avLst/>
                </a:prstGeom>
                <a:solidFill>
                  <a:srgbClr val="009BC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3" name="Rektangel 115">
                  <a:extLst>
                    <a:ext uri="{FF2B5EF4-FFF2-40B4-BE49-F238E27FC236}">
                      <a16:creationId xmlns:a16="http://schemas.microsoft.com/office/drawing/2014/main" id="{75C8270A-5D81-613F-A6B3-7DD82BAFC25A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4020564"/>
                  <a:ext cx="1395190" cy="450695"/>
                </a:xfrm>
                <a:prstGeom prst="rect">
                  <a:avLst/>
                </a:prstGeom>
                <a:solidFill>
                  <a:srgbClr val="1F95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4" name="Rektangel 117">
                  <a:extLst>
                    <a:ext uri="{FF2B5EF4-FFF2-40B4-BE49-F238E27FC236}">
                      <a16:creationId xmlns:a16="http://schemas.microsoft.com/office/drawing/2014/main" id="{72330D86-779A-A860-B541-683CEA3C71AA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4642346"/>
                  <a:ext cx="1395194" cy="450695"/>
                </a:xfrm>
                <a:prstGeom prst="rect">
                  <a:avLst/>
                </a:prstGeom>
                <a:solidFill>
                  <a:srgbClr val="2F75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5" name="Rektangel 119">
                  <a:extLst>
                    <a:ext uri="{FF2B5EF4-FFF2-40B4-BE49-F238E27FC236}">
                      <a16:creationId xmlns:a16="http://schemas.microsoft.com/office/drawing/2014/main" id="{5AADD7FD-E983-C651-AC97-7ACBBD667299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5264129"/>
                  <a:ext cx="1395194" cy="450695"/>
                </a:xfrm>
                <a:prstGeom prst="rect">
                  <a:avLst/>
                </a:prstGeom>
                <a:solidFill>
                  <a:srgbClr val="A5983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6" name="Rektangel 121">
                  <a:extLst>
                    <a:ext uri="{FF2B5EF4-FFF2-40B4-BE49-F238E27FC236}">
                      <a16:creationId xmlns:a16="http://schemas.microsoft.com/office/drawing/2014/main" id="{A9D73B0A-85A7-C0C7-D80D-FEB888A97042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5885913"/>
                  <a:ext cx="1395194" cy="450695"/>
                </a:xfrm>
                <a:prstGeom prst="rect">
                  <a:avLst/>
                </a:prstGeom>
                <a:solidFill>
                  <a:srgbClr val="7B7B7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7" name="Rektangel 123">
                  <a:extLst>
                    <a:ext uri="{FF2B5EF4-FFF2-40B4-BE49-F238E27FC236}">
                      <a16:creationId xmlns:a16="http://schemas.microsoft.com/office/drawing/2014/main" id="{C2CE9955-997C-3BFE-E315-E78AE95101FF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6507695"/>
                  <a:ext cx="1395194" cy="450695"/>
                </a:xfrm>
                <a:prstGeom prst="rect">
                  <a:avLst/>
                </a:prstGeom>
                <a:solidFill>
                  <a:srgbClr val="7270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8" name="Rektangel 125">
                  <a:extLst>
                    <a:ext uri="{FF2B5EF4-FFF2-40B4-BE49-F238E27FC236}">
                      <a16:creationId xmlns:a16="http://schemas.microsoft.com/office/drawing/2014/main" id="{9CB47079-3480-CA91-D0BC-D4CB9323D2BA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7129479"/>
                  <a:ext cx="1395194" cy="450695"/>
                </a:xfrm>
                <a:prstGeom prst="rect">
                  <a:avLst/>
                </a:prstGeom>
                <a:solidFill>
                  <a:srgbClr val="8A6C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9" name="Rektangel 127">
                  <a:extLst>
                    <a:ext uri="{FF2B5EF4-FFF2-40B4-BE49-F238E27FC236}">
                      <a16:creationId xmlns:a16="http://schemas.microsoft.com/office/drawing/2014/main" id="{B3A2F9A4-CCD5-7211-7219-314A49298975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7751262"/>
                  <a:ext cx="1395194" cy="450695"/>
                </a:xfrm>
                <a:prstGeom prst="rect">
                  <a:avLst/>
                </a:prstGeom>
                <a:solidFill>
                  <a:srgbClr val="BC77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0" name="Rektangel 129">
                  <a:extLst>
                    <a:ext uri="{FF2B5EF4-FFF2-40B4-BE49-F238E27FC236}">
                      <a16:creationId xmlns:a16="http://schemas.microsoft.com/office/drawing/2014/main" id="{EA2E4878-C9CA-B76B-E396-B38D16D92BD3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8373044"/>
                  <a:ext cx="1395194" cy="450695"/>
                </a:xfrm>
                <a:prstGeom prst="rect">
                  <a:avLst/>
                </a:prstGeom>
                <a:solidFill>
                  <a:srgbClr val="99695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1" name="Rektangel 131">
                  <a:extLst>
                    <a:ext uri="{FF2B5EF4-FFF2-40B4-BE49-F238E27FC236}">
                      <a16:creationId xmlns:a16="http://schemas.microsoft.com/office/drawing/2014/main" id="{62A51A4B-C4B7-3156-B0E8-FB016D0DBDAB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8994828"/>
                  <a:ext cx="1395194" cy="450695"/>
                </a:xfrm>
                <a:prstGeom prst="rect">
                  <a:avLst/>
                </a:prstGeom>
                <a:solidFill>
                  <a:srgbClr val="B717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2" name="Rektangel 133">
                  <a:extLst>
                    <a:ext uri="{FF2B5EF4-FFF2-40B4-BE49-F238E27FC236}">
                      <a16:creationId xmlns:a16="http://schemas.microsoft.com/office/drawing/2014/main" id="{191FDF64-5E05-1142-298B-8824511B3509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9616606"/>
                  <a:ext cx="1395194" cy="450695"/>
                </a:xfrm>
                <a:prstGeom prst="rect">
                  <a:avLst/>
                </a:prstGeom>
                <a:solidFill>
                  <a:srgbClr val="5A2E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4" name="TekstSylinder 105">
                  <a:extLst>
                    <a:ext uri="{FF2B5EF4-FFF2-40B4-BE49-F238E27FC236}">
                      <a16:creationId xmlns:a16="http://schemas.microsoft.com/office/drawing/2014/main" id="{C738CB99-9306-7DC2-5AAA-51E85D1D0C1C}"/>
                    </a:ext>
                  </a:extLst>
                </p:cNvPr>
                <p:cNvSpPr txBox="1"/>
                <p:nvPr userDrawn="1"/>
              </p:nvSpPr>
              <p:spPr>
                <a:xfrm>
                  <a:off x="9952583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Normal</a:t>
                  </a:r>
                </a:p>
              </p:txBody>
            </p:sp>
            <p:sp>
              <p:nvSpPr>
                <p:cNvPr id="25" name="Rektangel 133">
                  <a:extLst>
                    <a:ext uri="{FF2B5EF4-FFF2-40B4-BE49-F238E27FC236}">
                      <a16:creationId xmlns:a16="http://schemas.microsoft.com/office/drawing/2014/main" id="{AA81C0E2-B0A8-0792-568E-186556AE0D46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10236538"/>
                  <a:ext cx="1395194" cy="450695"/>
                </a:xfrm>
                <a:prstGeom prst="rect">
                  <a:avLst/>
                </a:prstGeom>
                <a:solidFill>
                  <a:srgbClr val="4146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</p:grpSp>
      <p:pic>
        <p:nvPicPr>
          <p:cNvPr id="44" name="Graphic 43">
            <a:extLst>
              <a:ext uri="{FF2B5EF4-FFF2-40B4-BE49-F238E27FC236}">
                <a16:creationId xmlns:a16="http://schemas.microsoft.com/office/drawing/2014/main" id="{7A7DC51E-BA2B-F4B3-8CA2-A8F2E5B636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5749" y="612091"/>
            <a:ext cx="1356617" cy="450000"/>
          </a:xfrm>
          <a:prstGeom prst="rect">
            <a:avLst/>
          </a:prstGeom>
        </p:spPr>
      </p:pic>
      <p:sp>
        <p:nvSpPr>
          <p:cNvPr id="45" name="TekstSylinder 38">
            <a:extLst>
              <a:ext uri="{FF2B5EF4-FFF2-40B4-BE49-F238E27FC236}">
                <a16:creationId xmlns:a16="http://schemas.microsoft.com/office/drawing/2014/main" id="{7103EEB9-084A-75FE-7940-DC04AA36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5964574" y="534605"/>
            <a:ext cx="11433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50" b="1" dirty="0"/>
              <a:t>vestfoldfylke.no</a:t>
            </a:r>
          </a:p>
        </p:txBody>
      </p:sp>
    </p:spTree>
    <p:extLst>
      <p:ext uri="{BB962C8B-B14F-4D97-AF65-F5344CB8AC3E}">
        <p14:creationId xmlns:p14="http://schemas.microsoft.com/office/powerpoint/2010/main" val="4148431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7" userDrawn="1">
          <p15:clr>
            <a:srgbClr val="FBAE40"/>
          </p15:clr>
        </p15:guide>
        <p15:guide id="2" pos="158" userDrawn="1">
          <p15:clr>
            <a:srgbClr val="FBAE40"/>
          </p15:clr>
        </p15:guide>
        <p15:guide id="3" pos="4604" userDrawn="1">
          <p15:clr>
            <a:srgbClr val="FBAE40"/>
          </p15:clr>
        </p15:guide>
        <p15:guide id="4" orient="horz" pos="656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lakat på helfarge med bilde">
    <p:bg>
      <p:bgPr>
        <a:solidFill>
          <a:srgbClr val="A6983A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C84D909C-142B-9D72-BA74-4EAB501200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750" y="1673998"/>
            <a:ext cx="6336000" cy="184665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>
              <a:defRPr lang="nb-NO" sz="6000">
                <a:ea typeface="+mn-ea"/>
                <a:cs typeface="+mn-cs"/>
              </a:defRPr>
            </a:lvl1pPr>
          </a:lstStyle>
          <a:p>
            <a:pPr marL="0" marR="0" lvl="0" indent="0" fontAlgn="auto">
              <a:spcAft>
                <a:spcPts val="0"/>
              </a:spcAft>
              <a:buClrTx/>
              <a:buSzTx/>
              <a:buFont typeface="Arial" panose="020B0604020202020204" pitchFamily="34" charset="0"/>
              <a:tabLst/>
            </a:pPr>
            <a:r>
              <a:rPr lang="nb-NO"/>
              <a:t>Tittel på plakat med bilde</a:t>
            </a:r>
          </a:p>
        </p:txBody>
      </p:sp>
      <p:sp>
        <p:nvSpPr>
          <p:cNvPr id="3" name="Plassholder for tekst 19">
            <a:extLst>
              <a:ext uri="{FF2B5EF4-FFF2-40B4-BE49-F238E27FC236}">
                <a16:creationId xmlns:a16="http://schemas.microsoft.com/office/drawing/2014/main" id="{C012E47E-FC8C-1DE1-15A9-271C784547A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08660" y="3827378"/>
            <a:ext cx="6323090" cy="830997"/>
          </a:xfrm>
        </p:spPr>
        <p:txBody>
          <a:bodyPr>
            <a:sp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b-NO" dirty="0"/>
              <a:t>Dette er mengdetekst 18 </a:t>
            </a:r>
            <a:r>
              <a:rPr lang="nb-NO" dirty="0" err="1"/>
              <a:t>pt</a:t>
            </a:r>
            <a:r>
              <a:rPr lang="nb-NO" dirty="0"/>
              <a:t>. Brukes i sammenhenger der man kommuniserer svært enkelt og konsist. Gjerne korte beskjeder. Kan brukes i en serie med ulike fargebakgrunner.</a:t>
            </a:r>
          </a:p>
        </p:txBody>
      </p:sp>
      <p:sp>
        <p:nvSpPr>
          <p:cNvPr id="83" name="Plassholder for tekst 82">
            <a:extLst>
              <a:ext uri="{FF2B5EF4-FFF2-40B4-BE49-F238E27FC236}">
                <a16:creationId xmlns:a16="http://schemas.microsoft.com/office/drawing/2014/main" id="{98F5EE0D-AFA6-8D03-33E8-2609237A4A8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1836" y="6334526"/>
            <a:ext cx="5910321" cy="548182"/>
          </a:xfrm>
        </p:spPr>
        <p:txBody>
          <a:bodyPr wrap="square" lIns="360000" bIns="360000">
            <a:normAutofit/>
          </a:bodyPr>
          <a:lstStyle>
            <a:lvl1pPr marL="0" indent="0">
              <a:buNone/>
              <a:defRPr sz="1200"/>
            </a:lvl1pPr>
            <a:lvl2pPr marL="319194" indent="0">
              <a:buNone/>
              <a:defRPr/>
            </a:lvl2pPr>
          </a:lstStyle>
          <a:p>
            <a:pPr lvl="0"/>
            <a:r>
              <a:rPr lang="nb-NO" dirty="0"/>
              <a:t>Call to action til en tydelig nettadresse eller annet ønsket kontaktpunkt.</a:t>
            </a:r>
          </a:p>
        </p:txBody>
      </p:sp>
      <p:sp>
        <p:nvSpPr>
          <p:cNvPr id="46" name="Picture Placeholder 45">
            <a:extLst>
              <a:ext uri="{FF2B5EF4-FFF2-40B4-BE49-F238E27FC236}">
                <a16:creationId xmlns:a16="http://schemas.microsoft.com/office/drawing/2014/main" id="{06EF9F4B-CC62-CB46-B754-BEC4AAB4E9B1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51837" y="6892886"/>
            <a:ext cx="7056000" cy="3528000"/>
          </a:xfrm>
        </p:spPr>
        <p:txBody>
          <a:bodyPr anchor="t"/>
          <a:lstStyle>
            <a:lvl1pPr marL="0" indent="0" algn="l">
              <a:buNone/>
              <a:defRPr sz="1600"/>
            </a:lvl1pPr>
          </a:lstStyle>
          <a:p>
            <a:r>
              <a:rPr lang="nb-NO" dirty="0"/>
              <a:t>Klikk på ikonet i bildefeltet for å sette inn bilde</a:t>
            </a:r>
            <a:endParaRPr lang="en-NO" dirty="0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4BB2774-3343-2673-346C-2F69DB64E7C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162158" y="6598802"/>
            <a:ext cx="1145680" cy="283906"/>
          </a:xfrm>
        </p:spPr>
        <p:txBody>
          <a:bodyPr wrap="none" lIns="72000" tIns="72000" rIns="72000" bIns="72000" anchor="b" anchorCtr="0">
            <a:spAutoFit/>
          </a:bodyPr>
          <a:lstStyle>
            <a:lvl1pPr marL="0" indent="0" algn="r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NO" dirty="0"/>
              <a:t>Foto: Navn Navnesen</a:t>
            </a:r>
          </a:p>
        </p:txBody>
      </p:sp>
      <p:sp>
        <p:nvSpPr>
          <p:cNvPr id="35" name="Friform 34">
            <a:extLst>
              <a:ext uri="{FF2B5EF4-FFF2-40B4-BE49-F238E27FC236}">
                <a16:creationId xmlns:a16="http://schemas.microsoft.com/office/drawing/2014/main" id="{6AB47368-9B1D-9F4C-8099-812A744C6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559675" cy="10691813"/>
          </a:xfrm>
          <a:custGeom>
            <a:avLst/>
            <a:gdLst>
              <a:gd name="connsiteX0" fmla="*/ 250825 w 7559675"/>
              <a:gd name="connsiteY0" fmla="*/ 233363 h 10691813"/>
              <a:gd name="connsiteX1" fmla="*/ 250825 w 7559675"/>
              <a:gd name="connsiteY1" fmla="*/ 10421938 h 10691813"/>
              <a:gd name="connsiteX2" fmla="*/ 7308850 w 7559675"/>
              <a:gd name="connsiteY2" fmla="*/ 10421938 h 10691813"/>
              <a:gd name="connsiteX3" fmla="*/ 7308850 w 7559675"/>
              <a:gd name="connsiteY3" fmla="*/ 233363 h 10691813"/>
              <a:gd name="connsiteX4" fmla="*/ 0 w 7559675"/>
              <a:gd name="connsiteY4" fmla="*/ 0 h 10691813"/>
              <a:gd name="connsiteX5" fmla="*/ 7559675 w 7559675"/>
              <a:gd name="connsiteY5" fmla="*/ 0 h 10691813"/>
              <a:gd name="connsiteX6" fmla="*/ 7559675 w 7559675"/>
              <a:gd name="connsiteY6" fmla="*/ 10691813 h 10691813"/>
              <a:gd name="connsiteX7" fmla="*/ 0 w 7559675"/>
              <a:gd name="connsiteY7" fmla="*/ 10691813 h 10691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59675" h="10691813">
                <a:moveTo>
                  <a:pt x="250825" y="233363"/>
                </a:moveTo>
                <a:lnTo>
                  <a:pt x="250825" y="10421938"/>
                </a:lnTo>
                <a:lnTo>
                  <a:pt x="7308850" y="10421938"/>
                </a:lnTo>
                <a:lnTo>
                  <a:pt x="7308850" y="233363"/>
                </a:lnTo>
                <a:close/>
                <a:moveTo>
                  <a:pt x="0" y="0"/>
                </a:moveTo>
                <a:lnTo>
                  <a:pt x="7559675" y="0"/>
                </a:lnTo>
                <a:lnTo>
                  <a:pt x="7559675" y="10691813"/>
                </a:lnTo>
                <a:lnTo>
                  <a:pt x="0" y="106918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E230CBF-8B91-6C78-BD58-E191A24BF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866346" y="3312"/>
            <a:ext cx="3407080" cy="10688501"/>
            <a:chOff x="7866346" y="3312"/>
            <a:chExt cx="3407080" cy="10688501"/>
          </a:xfrm>
        </p:grpSpPr>
        <p:sp>
          <p:nvSpPr>
            <p:cNvPr id="5" name="Rektangel 21">
              <a:extLst>
                <a:ext uri="{FF2B5EF4-FFF2-40B4-BE49-F238E27FC236}">
                  <a16:creationId xmlns:a16="http://schemas.microsoft.com/office/drawing/2014/main" id="{2F724CB8-8012-AAE9-A45F-5A49DD0A4F5B}"/>
                </a:ext>
              </a:extLst>
            </p:cNvPr>
            <p:cNvSpPr/>
            <p:nvPr userDrawn="1"/>
          </p:nvSpPr>
          <p:spPr>
            <a:xfrm>
              <a:off x="7866346" y="3312"/>
              <a:ext cx="3407080" cy="106885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6" name="Farger">
              <a:extLst>
                <a:ext uri="{FF2B5EF4-FFF2-40B4-BE49-F238E27FC236}">
                  <a16:creationId xmlns:a16="http://schemas.microsoft.com/office/drawing/2014/main" id="{14A52876-2831-A2AE-C868-18EA24EB7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68334" y="165771"/>
              <a:ext cx="2860931" cy="10233288"/>
              <a:chOff x="8168335" y="1216250"/>
              <a:chExt cx="2790368" cy="9470983"/>
            </a:xfrm>
          </p:grpSpPr>
          <p:grpSp>
            <p:nvGrpSpPr>
              <p:cNvPr id="7" name="Group 17">
                <a:extLst>
                  <a:ext uri="{FF2B5EF4-FFF2-40B4-BE49-F238E27FC236}">
                    <a16:creationId xmlns:a16="http://schemas.microsoft.com/office/drawing/2014/main" id="{BECF69AE-B68F-BBAD-B636-0A0A19CBD4C4}"/>
                  </a:ext>
                </a:extLst>
              </p:cNvPr>
              <p:cNvGrpSpPr/>
              <p:nvPr userDrawn="1"/>
            </p:nvGrpSpPr>
            <p:grpSpPr>
              <a:xfrm>
                <a:off x="9563507" y="1216250"/>
                <a:ext cx="1395196" cy="9470983"/>
                <a:chOff x="8273684" y="1216250"/>
                <a:chExt cx="1395196" cy="9470983"/>
              </a:xfrm>
            </p:grpSpPr>
            <p:sp>
              <p:nvSpPr>
                <p:cNvPr id="29" name="Rektangel 107">
                  <a:extLst>
                    <a:ext uri="{FF2B5EF4-FFF2-40B4-BE49-F238E27FC236}">
                      <a16:creationId xmlns:a16="http://schemas.microsoft.com/office/drawing/2014/main" id="{7205BF1B-5F4F-D9C3-8DDD-C539F5C79288}"/>
                    </a:ext>
                  </a:extLst>
                </p:cNvPr>
                <p:cNvSpPr/>
                <p:nvPr userDrawn="1"/>
              </p:nvSpPr>
              <p:spPr>
                <a:xfrm flipV="1">
                  <a:off x="8273700" y="1533431"/>
                  <a:ext cx="1395173" cy="450695"/>
                </a:xfrm>
                <a:prstGeom prst="rect">
                  <a:avLst/>
                </a:prstGeom>
                <a:solidFill>
                  <a:srgbClr val="CCDC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0" name="Rektangel 109">
                  <a:extLst>
                    <a:ext uri="{FF2B5EF4-FFF2-40B4-BE49-F238E27FC236}">
                      <a16:creationId xmlns:a16="http://schemas.microsoft.com/office/drawing/2014/main" id="{9DC46B21-0E90-5C75-60BB-4AA7E4409B37}"/>
                    </a:ext>
                  </a:extLst>
                </p:cNvPr>
                <p:cNvSpPr/>
                <p:nvPr userDrawn="1"/>
              </p:nvSpPr>
              <p:spPr>
                <a:xfrm flipV="1">
                  <a:off x="8273700" y="2155213"/>
                  <a:ext cx="1395177" cy="450695"/>
                </a:xfrm>
                <a:prstGeom prst="rect">
                  <a:avLst/>
                </a:prstGeom>
                <a:solidFill>
                  <a:srgbClr val="D2E2E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1" name="Rektangel 111">
                  <a:extLst>
                    <a:ext uri="{FF2B5EF4-FFF2-40B4-BE49-F238E27FC236}">
                      <a16:creationId xmlns:a16="http://schemas.microsoft.com/office/drawing/2014/main" id="{35E0C49C-E756-7AF0-E5E5-8CF02A489A11}"/>
                    </a:ext>
                  </a:extLst>
                </p:cNvPr>
                <p:cNvSpPr/>
                <p:nvPr userDrawn="1"/>
              </p:nvSpPr>
              <p:spPr>
                <a:xfrm flipV="1">
                  <a:off x="8273696" y="2776997"/>
                  <a:ext cx="1395180" cy="450695"/>
                </a:xfrm>
                <a:prstGeom prst="rect">
                  <a:avLst/>
                </a:prstGeom>
                <a:solidFill>
                  <a:srgbClr val="D0E6E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2" name="Rektangel 113">
                  <a:extLst>
                    <a:ext uri="{FF2B5EF4-FFF2-40B4-BE49-F238E27FC236}">
                      <a16:creationId xmlns:a16="http://schemas.microsoft.com/office/drawing/2014/main" id="{4FB4A94C-F7D3-828C-7319-A72AC0ACEF5A}"/>
                    </a:ext>
                  </a:extLst>
                </p:cNvPr>
                <p:cNvSpPr/>
                <p:nvPr userDrawn="1"/>
              </p:nvSpPr>
              <p:spPr>
                <a:xfrm flipV="1">
                  <a:off x="8273696" y="3398780"/>
                  <a:ext cx="1395184" cy="450695"/>
                </a:xfrm>
                <a:prstGeom prst="rect">
                  <a:avLst/>
                </a:prstGeom>
                <a:solidFill>
                  <a:srgbClr val="CCEBF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3" name="Rektangel 115">
                  <a:extLst>
                    <a:ext uri="{FF2B5EF4-FFF2-40B4-BE49-F238E27FC236}">
                      <a16:creationId xmlns:a16="http://schemas.microsoft.com/office/drawing/2014/main" id="{FFD0F79A-F6E2-A1D4-1557-8E1A7F6A76E2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4020564"/>
                  <a:ext cx="1395190" cy="450695"/>
                </a:xfrm>
                <a:prstGeom prst="rect">
                  <a:avLst/>
                </a:prstGeom>
                <a:solidFill>
                  <a:srgbClr val="D2EA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4" name="Rektangel 117">
                  <a:extLst>
                    <a:ext uri="{FF2B5EF4-FFF2-40B4-BE49-F238E27FC236}">
                      <a16:creationId xmlns:a16="http://schemas.microsoft.com/office/drawing/2014/main" id="{17D54F67-0979-77AF-9863-FECA186E6C72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4642346"/>
                  <a:ext cx="1395194" cy="450695"/>
                </a:xfrm>
                <a:prstGeom prst="rect">
                  <a:avLst/>
                </a:prstGeom>
                <a:solidFill>
                  <a:srgbClr val="D5E3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6" name="Rektangel 119">
                  <a:extLst>
                    <a:ext uri="{FF2B5EF4-FFF2-40B4-BE49-F238E27FC236}">
                      <a16:creationId xmlns:a16="http://schemas.microsoft.com/office/drawing/2014/main" id="{C3C35A9D-147C-6905-13C9-9AF50655CF4D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5264129"/>
                  <a:ext cx="1395194" cy="450695"/>
                </a:xfrm>
                <a:prstGeom prst="rect">
                  <a:avLst/>
                </a:prstGeom>
                <a:solidFill>
                  <a:srgbClr val="EDEA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7" name="Rektangel 121">
                  <a:extLst>
                    <a:ext uri="{FF2B5EF4-FFF2-40B4-BE49-F238E27FC236}">
                      <a16:creationId xmlns:a16="http://schemas.microsoft.com/office/drawing/2014/main" id="{8FEE9702-F915-82DD-05E7-FFCB3101414E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5885913"/>
                  <a:ext cx="1395194" cy="450695"/>
                </a:xfrm>
                <a:prstGeom prst="rect">
                  <a:avLst/>
                </a:prstGeom>
                <a:solidFill>
                  <a:srgbClr val="E5E5E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8" name="Rektangel 123">
                  <a:extLst>
                    <a:ext uri="{FF2B5EF4-FFF2-40B4-BE49-F238E27FC236}">
                      <a16:creationId xmlns:a16="http://schemas.microsoft.com/office/drawing/2014/main" id="{0F337437-1593-5D56-B31C-8928819A34AA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6507695"/>
                  <a:ext cx="1395194" cy="450695"/>
                </a:xfrm>
                <a:prstGeom prst="rect">
                  <a:avLst/>
                </a:prstGeom>
                <a:solidFill>
                  <a:srgbClr val="E3E2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0" name="Rektangel 125">
                  <a:extLst>
                    <a:ext uri="{FF2B5EF4-FFF2-40B4-BE49-F238E27FC236}">
                      <a16:creationId xmlns:a16="http://schemas.microsoft.com/office/drawing/2014/main" id="{D9FB1B72-73DC-587F-6C2F-F39BE6388DF6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7129479"/>
                  <a:ext cx="1395194" cy="450695"/>
                </a:xfrm>
                <a:prstGeom prst="rect">
                  <a:avLst/>
                </a:prstGeom>
                <a:solidFill>
                  <a:srgbClr val="E8E2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1" name="Rektangel 127">
                  <a:extLst>
                    <a:ext uri="{FF2B5EF4-FFF2-40B4-BE49-F238E27FC236}">
                      <a16:creationId xmlns:a16="http://schemas.microsoft.com/office/drawing/2014/main" id="{F14637BD-D047-2C42-47B4-E12DCE68CE1A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7751262"/>
                  <a:ext cx="1395194" cy="450695"/>
                </a:xfrm>
                <a:prstGeom prst="rect">
                  <a:avLst/>
                </a:prstGeom>
                <a:solidFill>
                  <a:srgbClr val="F2E4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2" name="Rektangel 129">
                  <a:extLst>
                    <a:ext uri="{FF2B5EF4-FFF2-40B4-BE49-F238E27FC236}">
                      <a16:creationId xmlns:a16="http://schemas.microsoft.com/office/drawing/2014/main" id="{AC41EB7B-311B-3C6A-0726-2401386E6878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8373044"/>
                  <a:ext cx="1395194" cy="450695"/>
                </a:xfrm>
                <a:prstGeom prst="rect">
                  <a:avLst/>
                </a:prstGeom>
                <a:solidFill>
                  <a:srgbClr val="EBE1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3" name="Rektangel 131">
                  <a:extLst>
                    <a:ext uri="{FF2B5EF4-FFF2-40B4-BE49-F238E27FC236}">
                      <a16:creationId xmlns:a16="http://schemas.microsoft.com/office/drawing/2014/main" id="{8D2C5877-7E61-B9FE-91EB-C274BF022A4F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8994828"/>
                  <a:ext cx="1395194" cy="450695"/>
                </a:xfrm>
                <a:prstGeom prst="rect">
                  <a:avLst/>
                </a:prstGeom>
                <a:solidFill>
                  <a:srgbClr val="F1D1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4" name="Rektangel 133">
                  <a:extLst>
                    <a:ext uri="{FF2B5EF4-FFF2-40B4-BE49-F238E27FC236}">
                      <a16:creationId xmlns:a16="http://schemas.microsoft.com/office/drawing/2014/main" id="{2F5AED67-2D42-B82C-6E1A-F3F4D7EC2DC8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9616606"/>
                  <a:ext cx="1395194" cy="450695"/>
                </a:xfrm>
                <a:prstGeom prst="rect">
                  <a:avLst/>
                </a:prstGeom>
                <a:solidFill>
                  <a:srgbClr val="DED5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80" name="TekstSylinder 105">
                  <a:extLst>
                    <a:ext uri="{FF2B5EF4-FFF2-40B4-BE49-F238E27FC236}">
                      <a16:creationId xmlns:a16="http://schemas.microsoft.com/office/drawing/2014/main" id="{562F392F-E84B-0520-CE43-87BC20F50E7D}"/>
                    </a:ext>
                  </a:extLst>
                </p:cNvPr>
                <p:cNvSpPr txBox="1"/>
                <p:nvPr userDrawn="1"/>
              </p:nvSpPr>
              <p:spPr>
                <a:xfrm>
                  <a:off x="8273684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Lys</a:t>
                  </a:r>
                </a:p>
              </p:txBody>
            </p:sp>
            <p:sp>
              <p:nvSpPr>
                <p:cNvPr id="81" name="Rektangel 133">
                  <a:extLst>
                    <a:ext uri="{FF2B5EF4-FFF2-40B4-BE49-F238E27FC236}">
                      <a16:creationId xmlns:a16="http://schemas.microsoft.com/office/drawing/2014/main" id="{3D3245E9-3892-B6FE-D242-AF2B8219FE38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10236538"/>
                  <a:ext cx="1395194" cy="450695"/>
                </a:xfrm>
                <a:prstGeom prst="rect">
                  <a:avLst/>
                </a:prstGeom>
                <a:solidFill>
                  <a:srgbClr val="D9DA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8" name="Group 35">
                <a:extLst>
                  <a:ext uri="{FF2B5EF4-FFF2-40B4-BE49-F238E27FC236}">
                    <a16:creationId xmlns:a16="http://schemas.microsoft.com/office/drawing/2014/main" id="{D4D3CE00-2622-013E-8167-5B88FAF6D9C8}"/>
                  </a:ext>
                </a:extLst>
              </p:cNvPr>
              <p:cNvGrpSpPr/>
              <p:nvPr userDrawn="1"/>
            </p:nvGrpSpPr>
            <p:grpSpPr>
              <a:xfrm>
                <a:off x="8168335" y="1216250"/>
                <a:ext cx="1395196" cy="9470983"/>
                <a:chOff x="9952583" y="1216250"/>
                <a:chExt cx="1395196" cy="9470983"/>
              </a:xfrm>
            </p:grpSpPr>
            <p:sp>
              <p:nvSpPr>
                <p:cNvPr id="9" name="Rektangel 107">
                  <a:extLst>
                    <a:ext uri="{FF2B5EF4-FFF2-40B4-BE49-F238E27FC236}">
                      <a16:creationId xmlns:a16="http://schemas.microsoft.com/office/drawing/2014/main" id="{85536144-30F9-5E0B-40E0-668E51DF825A}"/>
                    </a:ext>
                  </a:extLst>
                </p:cNvPr>
                <p:cNvSpPr/>
                <p:nvPr userDrawn="1"/>
              </p:nvSpPr>
              <p:spPr>
                <a:xfrm flipV="1">
                  <a:off x="9952599" y="1533431"/>
                  <a:ext cx="1395173" cy="450695"/>
                </a:xfrm>
                <a:prstGeom prst="rect">
                  <a:avLst/>
                </a:prstGeom>
                <a:solidFill>
                  <a:srgbClr val="0052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0" name="Rektangel 109">
                  <a:extLst>
                    <a:ext uri="{FF2B5EF4-FFF2-40B4-BE49-F238E27FC236}">
                      <a16:creationId xmlns:a16="http://schemas.microsoft.com/office/drawing/2014/main" id="{EF23B855-CA6D-C395-1F92-883F1DBAEF23}"/>
                    </a:ext>
                  </a:extLst>
                </p:cNvPr>
                <p:cNvSpPr/>
                <p:nvPr userDrawn="1"/>
              </p:nvSpPr>
              <p:spPr>
                <a:xfrm flipV="1">
                  <a:off x="9952599" y="2155213"/>
                  <a:ext cx="1395177" cy="450695"/>
                </a:xfrm>
                <a:prstGeom prst="rect">
                  <a:avLst/>
                </a:prstGeom>
                <a:solidFill>
                  <a:srgbClr val="1C6C6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1" name="Rektangel 111">
                  <a:extLst>
                    <a:ext uri="{FF2B5EF4-FFF2-40B4-BE49-F238E27FC236}">
                      <a16:creationId xmlns:a16="http://schemas.microsoft.com/office/drawing/2014/main" id="{9B3758D4-BCBA-4247-3C40-D868A608FAAA}"/>
                    </a:ext>
                  </a:extLst>
                </p:cNvPr>
                <p:cNvSpPr/>
                <p:nvPr userDrawn="1"/>
              </p:nvSpPr>
              <p:spPr>
                <a:xfrm flipV="1">
                  <a:off x="9952595" y="2776997"/>
                  <a:ext cx="1395180" cy="450695"/>
                </a:xfrm>
                <a:prstGeom prst="rect">
                  <a:avLst/>
                </a:prstGeom>
                <a:solidFill>
                  <a:srgbClr val="14828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2" name="Rektangel 113">
                  <a:extLst>
                    <a:ext uri="{FF2B5EF4-FFF2-40B4-BE49-F238E27FC236}">
                      <a16:creationId xmlns:a16="http://schemas.microsoft.com/office/drawing/2014/main" id="{D4040840-A24A-C14B-2F2E-710FEB8841DB}"/>
                    </a:ext>
                  </a:extLst>
                </p:cNvPr>
                <p:cNvSpPr/>
                <p:nvPr userDrawn="1"/>
              </p:nvSpPr>
              <p:spPr>
                <a:xfrm flipV="1">
                  <a:off x="9952595" y="3398780"/>
                  <a:ext cx="1395184" cy="450695"/>
                </a:xfrm>
                <a:prstGeom prst="rect">
                  <a:avLst/>
                </a:prstGeom>
                <a:solidFill>
                  <a:srgbClr val="009BC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3" name="Rektangel 115">
                  <a:extLst>
                    <a:ext uri="{FF2B5EF4-FFF2-40B4-BE49-F238E27FC236}">
                      <a16:creationId xmlns:a16="http://schemas.microsoft.com/office/drawing/2014/main" id="{AE10F6DB-42F3-22F8-3DD9-645C7FE4CC2B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4020564"/>
                  <a:ext cx="1395190" cy="450695"/>
                </a:xfrm>
                <a:prstGeom prst="rect">
                  <a:avLst/>
                </a:prstGeom>
                <a:solidFill>
                  <a:srgbClr val="1F95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4" name="Rektangel 117">
                  <a:extLst>
                    <a:ext uri="{FF2B5EF4-FFF2-40B4-BE49-F238E27FC236}">
                      <a16:creationId xmlns:a16="http://schemas.microsoft.com/office/drawing/2014/main" id="{44E95E27-405D-32A9-CC36-0A3D42D43071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4642346"/>
                  <a:ext cx="1395194" cy="450695"/>
                </a:xfrm>
                <a:prstGeom prst="rect">
                  <a:avLst/>
                </a:prstGeom>
                <a:solidFill>
                  <a:srgbClr val="2F75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5" name="Rektangel 119">
                  <a:extLst>
                    <a:ext uri="{FF2B5EF4-FFF2-40B4-BE49-F238E27FC236}">
                      <a16:creationId xmlns:a16="http://schemas.microsoft.com/office/drawing/2014/main" id="{F43AC7CA-89B0-D15E-2306-F6640D8C6705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5264129"/>
                  <a:ext cx="1395194" cy="450695"/>
                </a:xfrm>
                <a:prstGeom prst="rect">
                  <a:avLst/>
                </a:prstGeom>
                <a:solidFill>
                  <a:srgbClr val="A5983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6" name="Rektangel 121">
                  <a:extLst>
                    <a:ext uri="{FF2B5EF4-FFF2-40B4-BE49-F238E27FC236}">
                      <a16:creationId xmlns:a16="http://schemas.microsoft.com/office/drawing/2014/main" id="{D3605427-1604-D2AE-91AF-BD2B636C58C6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5885913"/>
                  <a:ext cx="1395194" cy="450695"/>
                </a:xfrm>
                <a:prstGeom prst="rect">
                  <a:avLst/>
                </a:prstGeom>
                <a:solidFill>
                  <a:srgbClr val="7B7B7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7" name="Rektangel 123">
                  <a:extLst>
                    <a:ext uri="{FF2B5EF4-FFF2-40B4-BE49-F238E27FC236}">
                      <a16:creationId xmlns:a16="http://schemas.microsoft.com/office/drawing/2014/main" id="{15291F7E-970D-8BD9-9A23-61D6BE732DEC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6507695"/>
                  <a:ext cx="1395194" cy="450695"/>
                </a:xfrm>
                <a:prstGeom prst="rect">
                  <a:avLst/>
                </a:prstGeom>
                <a:solidFill>
                  <a:srgbClr val="7270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9" name="Rektangel 125">
                  <a:extLst>
                    <a:ext uri="{FF2B5EF4-FFF2-40B4-BE49-F238E27FC236}">
                      <a16:creationId xmlns:a16="http://schemas.microsoft.com/office/drawing/2014/main" id="{3A85A18E-B3D0-EC11-C017-3C0CFC4E24F2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7129479"/>
                  <a:ext cx="1395194" cy="450695"/>
                </a:xfrm>
                <a:prstGeom prst="rect">
                  <a:avLst/>
                </a:prstGeom>
                <a:solidFill>
                  <a:srgbClr val="8A6C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0" name="Rektangel 127">
                  <a:extLst>
                    <a:ext uri="{FF2B5EF4-FFF2-40B4-BE49-F238E27FC236}">
                      <a16:creationId xmlns:a16="http://schemas.microsoft.com/office/drawing/2014/main" id="{3C36DCC2-820D-A3C9-F024-CEC6CF8BAF5F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7751262"/>
                  <a:ext cx="1395194" cy="450695"/>
                </a:xfrm>
                <a:prstGeom prst="rect">
                  <a:avLst/>
                </a:prstGeom>
                <a:solidFill>
                  <a:srgbClr val="BC77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2" name="Rektangel 129">
                  <a:extLst>
                    <a:ext uri="{FF2B5EF4-FFF2-40B4-BE49-F238E27FC236}">
                      <a16:creationId xmlns:a16="http://schemas.microsoft.com/office/drawing/2014/main" id="{285A44A3-9D0D-FD12-2C23-C0BD0385E0E0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8373044"/>
                  <a:ext cx="1395194" cy="450695"/>
                </a:xfrm>
                <a:prstGeom prst="rect">
                  <a:avLst/>
                </a:prstGeom>
                <a:solidFill>
                  <a:srgbClr val="99695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4" name="Rektangel 131">
                  <a:extLst>
                    <a:ext uri="{FF2B5EF4-FFF2-40B4-BE49-F238E27FC236}">
                      <a16:creationId xmlns:a16="http://schemas.microsoft.com/office/drawing/2014/main" id="{7DC17043-4D70-5E98-F049-ADD148122569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8994828"/>
                  <a:ext cx="1395194" cy="450695"/>
                </a:xfrm>
                <a:prstGeom prst="rect">
                  <a:avLst/>
                </a:prstGeom>
                <a:solidFill>
                  <a:srgbClr val="B717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5" name="Rektangel 133">
                  <a:extLst>
                    <a:ext uri="{FF2B5EF4-FFF2-40B4-BE49-F238E27FC236}">
                      <a16:creationId xmlns:a16="http://schemas.microsoft.com/office/drawing/2014/main" id="{52BF126D-C15C-9B29-C37D-DD9C14073E95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9616606"/>
                  <a:ext cx="1395194" cy="450695"/>
                </a:xfrm>
                <a:prstGeom prst="rect">
                  <a:avLst/>
                </a:prstGeom>
                <a:solidFill>
                  <a:srgbClr val="5A2E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7" name="TekstSylinder 105">
                  <a:extLst>
                    <a:ext uri="{FF2B5EF4-FFF2-40B4-BE49-F238E27FC236}">
                      <a16:creationId xmlns:a16="http://schemas.microsoft.com/office/drawing/2014/main" id="{43722048-BDD9-FB1F-E595-6E4566DA4E12}"/>
                    </a:ext>
                  </a:extLst>
                </p:cNvPr>
                <p:cNvSpPr txBox="1"/>
                <p:nvPr userDrawn="1"/>
              </p:nvSpPr>
              <p:spPr>
                <a:xfrm>
                  <a:off x="9952583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Normal</a:t>
                  </a:r>
                </a:p>
              </p:txBody>
            </p:sp>
            <p:sp>
              <p:nvSpPr>
                <p:cNvPr id="28" name="Rektangel 133">
                  <a:extLst>
                    <a:ext uri="{FF2B5EF4-FFF2-40B4-BE49-F238E27FC236}">
                      <a16:creationId xmlns:a16="http://schemas.microsoft.com/office/drawing/2014/main" id="{B1B17889-CBBB-43A2-4745-CEE632428A2A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10236538"/>
                  <a:ext cx="1395194" cy="450695"/>
                </a:xfrm>
                <a:prstGeom prst="rect">
                  <a:avLst/>
                </a:prstGeom>
                <a:solidFill>
                  <a:srgbClr val="4146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</p:grpSp>
      <p:pic>
        <p:nvPicPr>
          <p:cNvPr id="26" name="Graphic 25" descr="Vestfold fylkeskommune logo">
            <a:extLst>
              <a:ext uri="{FF2B5EF4-FFF2-40B4-BE49-F238E27FC236}">
                <a16:creationId xmlns:a16="http://schemas.microsoft.com/office/drawing/2014/main" id="{6241239B-9FCA-A852-9F1E-B4E849B2D9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5749" y="612091"/>
            <a:ext cx="1356617" cy="450000"/>
          </a:xfrm>
          <a:prstGeom prst="rect">
            <a:avLst/>
          </a:prstGeom>
        </p:spPr>
      </p:pic>
      <p:sp>
        <p:nvSpPr>
          <p:cNvPr id="45" name="TekstSylinder 38">
            <a:extLst>
              <a:ext uri="{FF2B5EF4-FFF2-40B4-BE49-F238E27FC236}">
                <a16:creationId xmlns:a16="http://schemas.microsoft.com/office/drawing/2014/main" id="{1B6A448B-14AC-B378-A344-FC5C0D910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5964574" y="534605"/>
            <a:ext cx="11433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50" b="1" dirty="0"/>
              <a:t>vestfoldfylke.no</a:t>
            </a:r>
          </a:p>
        </p:txBody>
      </p:sp>
    </p:spTree>
    <p:extLst>
      <p:ext uri="{BB962C8B-B14F-4D97-AF65-F5344CB8AC3E}">
        <p14:creationId xmlns:p14="http://schemas.microsoft.com/office/powerpoint/2010/main" val="34027198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7" userDrawn="1">
          <p15:clr>
            <a:srgbClr val="FBAE40"/>
          </p15:clr>
        </p15:guide>
        <p15:guide id="2" pos="158" userDrawn="1">
          <p15:clr>
            <a:srgbClr val="FBAE40"/>
          </p15:clr>
        </p15:guide>
        <p15:guide id="3" pos="4604" userDrawn="1">
          <p15:clr>
            <a:srgbClr val="FBAE40"/>
          </p15:clr>
        </p15:guide>
        <p15:guide id="4" orient="horz" pos="656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om 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iform 34">
            <a:extLst>
              <a:ext uri="{FF2B5EF4-FFF2-40B4-BE49-F238E27FC236}">
                <a16:creationId xmlns:a16="http://schemas.microsoft.com/office/drawing/2014/main" id="{6AB47368-9B1D-9F4C-8099-812A744C6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7559675" cy="10691813"/>
          </a:xfrm>
          <a:custGeom>
            <a:avLst/>
            <a:gdLst>
              <a:gd name="connsiteX0" fmla="*/ 250825 w 7559675"/>
              <a:gd name="connsiteY0" fmla="*/ 233363 h 10691813"/>
              <a:gd name="connsiteX1" fmla="*/ 250825 w 7559675"/>
              <a:gd name="connsiteY1" fmla="*/ 10421938 h 10691813"/>
              <a:gd name="connsiteX2" fmla="*/ 7308850 w 7559675"/>
              <a:gd name="connsiteY2" fmla="*/ 10421938 h 10691813"/>
              <a:gd name="connsiteX3" fmla="*/ 7308850 w 7559675"/>
              <a:gd name="connsiteY3" fmla="*/ 233363 h 10691813"/>
              <a:gd name="connsiteX4" fmla="*/ 0 w 7559675"/>
              <a:gd name="connsiteY4" fmla="*/ 0 h 10691813"/>
              <a:gd name="connsiteX5" fmla="*/ 7559675 w 7559675"/>
              <a:gd name="connsiteY5" fmla="*/ 0 h 10691813"/>
              <a:gd name="connsiteX6" fmla="*/ 7559675 w 7559675"/>
              <a:gd name="connsiteY6" fmla="*/ 10691813 h 10691813"/>
              <a:gd name="connsiteX7" fmla="*/ 0 w 7559675"/>
              <a:gd name="connsiteY7" fmla="*/ 10691813 h 10691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59675" h="10691813">
                <a:moveTo>
                  <a:pt x="250825" y="233363"/>
                </a:moveTo>
                <a:lnTo>
                  <a:pt x="250825" y="10421938"/>
                </a:lnTo>
                <a:lnTo>
                  <a:pt x="7308850" y="10421938"/>
                </a:lnTo>
                <a:lnTo>
                  <a:pt x="7308850" y="233363"/>
                </a:lnTo>
                <a:close/>
                <a:moveTo>
                  <a:pt x="0" y="0"/>
                </a:moveTo>
                <a:lnTo>
                  <a:pt x="7559675" y="0"/>
                </a:lnTo>
                <a:lnTo>
                  <a:pt x="7559675" y="10691813"/>
                </a:lnTo>
                <a:lnTo>
                  <a:pt x="0" y="106918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E0A6684-6DB7-EC8F-7889-717D2DC69B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1837" y="613259"/>
            <a:ext cx="6335978" cy="769441"/>
          </a:xfrm>
          <a:prstGeom prst="rect">
            <a:avLst/>
          </a:prstGeom>
        </p:spPr>
        <p:txBody>
          <a:bodyPr/>
          <a:lstStyle>
            <a:lvl1pPr>
              <a:defRPr sz="5000"/>
            </a:lvl1pPr>
          </a:lstStyle>
          <a:p>
            <a:r>
              <a:rPr lang="nb-NO" dirty="0"/>
              <a:t>Tittel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385EA03-3F5B-8A07-46F1-33F197E06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866346" y="3312"/>
            <a:ext cx="3407080" cy="10688501"/>
            <a:chOff x="7866346" y="3312"/>
            <a:chExt cx="3407080" cy="10688501"/>
          </a:xfrm>
        </p:grpSpPr>
        <p:sp>
          <p:nvSpPr>
            <p:cNvPr id="4" name="Rektangel 21">
              <a:extLst>
                <a:ext uri="{FF2B5EF4-FFF2-40B4-BE49-F238E27FC236}">
                  <a16:creationId xmlns:a16="http://schemas.microsoft.com/office/drawing/2014/main" id="{D01E64BF-EA7F-2A49-32A1-5B72C64F9AB1}"/>
                </a:ext>
              </a:extLst>
            </p:cNvPr>
            <p:cNvSpPr/>
            <p:nvPr userDrawn="1"/>
          </p:nvSpPr>
          <p:spPr>
            <a:xfrm>
              <a:off x="7866346" y="3312"/>
              <a:ext cx="3407080" cy="106885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5" name="Farger">
              <a:extLst>
                <a:ext uri="{FF2B5EF4-FFF2-40B4-BE49-F238E27FC236}">
                  <a16:creationId xmlns:a16="http://schemas.microsoft.com/office/drawing/2014/main" id="{C774F694-A8B2-650F-3411-0541F5659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68334" y="165771"/>
              <a:ext cx="2860931" cy="10233288"/>
              <a:chOff x="8168335" y="1216250"/>
              <a:chExt cx="2790368" cy="9470983"/>
            </a:xfrm>
          </p:grpSpPr>
          <p:grpSp>
            <p:nvGrpSpPr>
              <p:cNvPr id="6" name="Group 17">
                <a:extLst>
                  <a:ext uri="{FF2B5EF4-FFF2-40B4-BE49-F238E27FC236}">
                    <a16:creationId xmlns:a16="http://schemas.microsoft.com/office/drawing/2014/main" id="{10ABAE96-B26F-1952-C43B-8DC4EF27A663}"/>
                  </a:ext>
                </a:extLst>
              </p:cNvPr>
              <p:cNvGrpSpPr/>
              <p:nvPr userDrawn="1"/>
            </p:nvGrpSpPr>
            <p:grpSpPr>
              <a:xfrm>
                <a:off x="9563507" y="1216250"/>
                <a:ext cx="1395196" cy="9470983"/>
                <a:chOff x="8273684" y="1216250"/>
                <a:chExt cx="1395196" cy="9470983"/>
              </a:xfrm>
            </p:grpSpPr>
            <p:sp>
              <p:nvSpPr>
                <p:cNvPr id="24" name="Rektangel 107">
                  <a:extLst>
                    <a:ext uri="{FF2B5EF4-FFF2-40B4-BE49-F238E27FC236}">
                      <a16:creationId xmlns:a16="http://schemas.microsoft.com/office/drawing/2014/main" id="{7B5A0C93-D32E-1DE8-D1CD-8BE227E43A1C}"/>
                    </a:ext>
                  </a:extLst>
                </p:cNvPr>
                <p:cNvSpPr/>
                <p:nvPr userDrawn="1"/>
              </p:nvSpPr>
              <p:spPr>
                <a:xfrm flipV="1">
                  <a:off x="8273700" y="1533431"/>
                  <a:ext cx="1395173" cy="450695"/>
                </a:xfrm>
                <a:prstGeom prst="rect">
                  <a:avLst/>
                </a:prstGeom>
                <a:solidFill>
                  <a:srgbClr val="CCDC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5" name="Rektangel 109">
                  <a:extLst>
                    <a:ext uri="{FF2B5EF4-FFF2-40B4-BE49-F238E27FC236}">
                      <a16:creationId xmlns:a16="http://schemas.microsoft.com/office/drawing/2014/main" id="{E659BE98-6C86-0325-B806-8449EF3F8F18}"/>
                    </a:ext>
                  </a:extLst>
                </p:cNvPr>
                <p:cNvSpPr/>
                <p:nvPr userDrawn="1"/>
              </p:nvSpPr>
              <p:spPr>
                <a:xfrm flipV="1">
                  <a:off x="8273700" y="2155213"/>
                  <a:ext cx="1395177" cy="450695"/>
                </a:xfrm>
                <a:prstGeom prst="rect">
                  <a:avLst/>
                </a:prstGeom>
                <a:solidFill>
                  <a:srgbClr val="D2E2E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6" name="Rektangel 111">
                  <a:extLst>
                    <a:ext uri="{FF2B5EF4-FFF2-40B4-BE49-F238E27FC236}">
                      <a16:creationId xmlns:a16="http://schemas.microsoft.com/office/drawing/2014/main" id="{63CF9734-2C6F-35E2-27FA-B0E22D3814F0}"/>
                    </a:ext>
                  </a:extLst>
                </p:cNvPr>
                <p:cNvSpPr/>
                <p:nvPr userDrawn="1"/>
              </p:nvSpPr>
              <p:spPr>
                <a:xfrm flipV="1">
                  <a:off x="8273696" y="2776997"/>
                  <a:ext cx="1395180" cy="450695"/>
                </a:xfrm>
                <a:prstGeom prst="rect">
                  <a:avLst/>
                </a:prstGeom>
                <a:solidFill>
                  <a:srgbClr val="D0E6E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7" name="Rektangel 113">
                  <a:extLst>
                    <a:ext uri="{FF2B5EF4-FFF2-40B4-BE49-F238E27FC236}">
                      <a16:creationId xmlns:a16="http://schemas.microsoft.com/office/drawing/2014/main" id="{D2568F41-22E1-9FE7-9142-24362AE5E289}"/>
                    </a:ext>
                  </a:extLst>
                </p:cNvPr>
                <p:cNvSpPr/>
                <p:nvPr userDrawn="1"/>
              </p:nvSpPr>
              <p:spPr>
                <a:xfrm flipV="1">
                  <a:off x="8273696" y="3398780"/>
                  <a:ext cx="1395184" cy="450695"/>
                </a:xfrm>
                <a:prstGeom prst="rect">
                  <a:avLst/>
                </a:prstGeom>
                <a:solidFill>
                  <a:srgbClr val="CCEBF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8" name="Rektangel 115">
                  <a:extLst>
                    <a:ext uri="{FF2B5EF4-FFF2-40B4-BE49-F238E27FC236}">
                      <a16:creationId xmlns:a16="http://schemas.microsoft.com/office/drawing/2014/main" id="{F62CFBC0-AF7B-C9BC-D8BC-AE76330A33CC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4020564"/>
                  <a:ext cx="1395190" cy="450695"/>
                </a:xfrm>
                <a:prstGeom prst="rect">
                  <a:avLst/>
                </a:prstGeom>
                <a:solidFill>
                  <a:srgbClr val="D2EA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9" name="Rektangel 117">
                  <a:extLst>
                    <a:ext uri="{FF2B5EF4-FFF2-40B4-BE49-F238E27FC236}">
                      <a16:creationId xmlns:a16="http://schemas.microsoft.com/office/drawing/2014/main" id="{3614E237-8C3B-F2CE-910A-55E6C37D7117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4642346"/>
                  <a:ext cx="1395194" cy="450695"/>
                </a:xfrm>
                <a:prstGeom prst="rect">
                  <a:avLst/>
                </a:prstGeom>
                <a:solidFill>
                  <a:srgbClr val="D5E3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0" name="Rektangel 119">
                  <a:extLst>
                    <a:ext uri="{FF2B5EF4-FFF2-40B4-BE49-F238E27FC236}">
                      <a16:creationId xmlns:a16="http://schemas.microsoft.com/office/drawing/2014/main" id="{8201DB77-8BC5-594F-6DAF-1B1BF07B1914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5264129"/>
                  <a:ext cx="1395194" cy="450695"/>
                </a:xfrm>
                <a:prstGeom prst="rect">
                  <a:avLst/>
                </a:prstGeom>
                <a:solidFill>
                  <a:srgbClr val="EDEA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1" name="Rektangel 121">
                  <a:extLst>
                    <a:ext uri="{FF2B5EF4-FFF2-40B4-BE49-F238E27FC236}">
                      <a16:creationId xmlns:a16="http://schemas.microsoft.com/office/drawing/2014/main" id="{3DAC2B36-10E0-5494-6A49-2FD692EB487B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5885913"/>
                  <a:ext cx="1395194" cy="450695"/>
                </a:xfrm>
                <a:prstGeom prst="rect">
                  <a:avLst/>
                </a:prstGeom>
                <a:solidFill>
                  <a:srgbClr val="E5E5E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2" name="Rektangel 123">
                  <a:extLst>
                    <a:ext uri="{FF2B5EF4-FFF2-40B4-BE49-F238E27FC236}">
                      <a16:creationId xmlns:a16="http://schemas.microsoft.com/office/drawing/2014/main" id="{1A6B69C8-8BFE-FCA4-75A4-854F64BAD788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6507695"/>
                  <a:ext cx="1395194" cy="450695"/>
                </a:xfrm>
                <a:prstGeom prst="rect">
                  <a:avLst/>
                </a:prstGeom>
                <a:solidFill>
                  <a:srgbClr val="E3E2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3" name="Rektangel 125">
                  <a:extLst>
                    <a:ext uri="{FF2B5EF4-FFF2-40B4-BE49-F238E27FC236}">
                      <a16:creationId xmlns:a16="http://schemas.microsoft.com/office/drawing/2014/main" id="{A3523CB5-019C-8B40-C1CC-973D667D3664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7129479"/>
                  <a:ext cx="1395194" cy="450695"/>
                </a:xfrm>
                <a:prstGeom prst="rect">
                  <a:avLst/>
                </a:prstGeom>
                <a:solidFill>
                  <a:srgbClr val="E8E2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4" name="Rektangel 127">
                  <a:extLst>
                    <a:ext uri="{FF2B5EF4-FFF2-40B4-BE49-F238E27FC236}">
                      <a16:creationId xmlns:a16="http://schemas.microsoft.com/office/drawing/2014/main" id="{78470E16-2F55-BCAB-FF94-A0941644C216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7751262"/>
                  <a:ext cx="1395194" cy="450695"/>
                </a:xfrm>
                <a:prstGeom prst="rect">
                  <a:avLst/>
                </a:prstGeom>
                <a:solidFill>
                  <a:srgbClr val="F2E4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6" name="Rektangel 129">
                  <a:extLst>
                    <a:ext uri="{FF2B5EF4-FFF2-40B4-BE49-F238E27FC236}">
                      <a16:creationId xmlns:a16="http://schemas.microsoft.com/office/drawing/2014/main" id="{1F00DEFE-6D2C-3D37-021F-C9F4EDCA73BC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8373044"/>
                  <a:ext cx="1395194" cy="450695"/>
                </a:xfrm>
                <a:prstGeom prst="rect">
                  <a:avLst/>
                </a:prstGeom>
                <a:solidFill>
                  <a:srgbClr val="EBE1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7" name="Rektangel 131">
                  <a:extLst>
                    <a:ext uri="{FF2B5EF4-FFF2-40B4-BE49-F238E27FC236}">
                      <a16:creationId xmlns:a16="http://schemas.microsoft.com/office/drawing/2014/main" id="{D1751825-D0C6-0E76-8C23-C577E62D3939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8994828"/>
                  <a:ext cx="1395194" cy="450695"/>
                </a:xfrm>
                <a:prstGeom prst="rect">
                  <a:avLst/>
                </a:prstGeom>
                <a:solidFill>
                  <a:srgbClr val="F1D1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8" name="Rektangel 133">
                  <a:extLst>
                    <a:ext uri="{FF2B5EF4-FFF2-40B4-BE49-F238E27FC236}">
                      <a16:creationId xmlns:a16="http://schemas.microsoft.com/office/drawing/2014/main" id="{2244677B-2C99-BC70-EB6C-43F85ACCCE2E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9616606"/>
                  <a:ext cx="1395194" cy="450695"/>
                </a:xfrm>
                <a:prstGeom prst="rect">
                  <a:avLst/>
                </a:prstGeom>
                <a:solidFill>
                  <a:srgbClr val="DED5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9" name="TekstSylinder 105">
                  <a:extLst>
                    <a:ext uri="{FF2B5EF4-FFF2-40B4-BE49-F238E27FC236}">
                      <a16:creationId xmlns:a16="http://schemas.microsoft.com/office/drawing/2014/main" id="{CDF02D28-4D61-5CDE-A38D-596BA92AEA53}"/>
                    </a:ext>
                  </a:extLst>
                </p:cNvPr>
                <p:cNvSpPr txBox="1"/>
                <p:nvPr userDrawn="1"/>
              </p:nvSpPr>
              <p:spPr>
                <a:xfrm>
                  <a:off x="8273684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Lys</a:t>
                  </a:r>
                </a:p>
              </p:txBody>
            </p:sp>
            <p:sp>
              <p:nvSpPr>
                <p:cNvPr id="40" name="Rektangel 133">
                  <a:extLst>
                    <a:ext uri="{FF2B5EF4-FFF2-40B4-BE49-F238E27FC236}">
                      <a16:creationId xmlns:a16="http://schemas.microsoft.com/office/drawing/2014/main" id="{B5E4513A-D4BE-BC6B-5D0D-07DCF1F8483B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10236538"/>
                  <a:ext cx="1395194" cy="450695"/>
                </a:xfrm>
                <a:prstGeom prst="rect">
                  <a:avLst/>
                </a:prstGeom>
                <a:solidFill>
                  <a:srgbClr val="D9DA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7" name="Group 35">
                <a:extLst>
                  <a:ext uri="{FF2B5EF4-FFF2-40B4-BE49-F238E27FC236}">
                    <a16:creationId xmlns:a16="http://schemas.microsoft.com/office/drawing/2014/main" id="{B7693678-9AF1-4BAA-A513-21470CE00847}"/>
                  </a:ext>
                </a:extLst>
              </p:cNvPr>
              <p:cNvGrpSpPr/>
              <p:nvPr userDrawn="1"/>
            </p:nvGrpSpPr>
            <p:grpSpPr>
              <a:xfrm>
                <a:off x="8168335" y="1216250"/>
                <a:ext cx="1395196" cy="9470983"/>
                <a:chOff x="9952583" y="1216250"/>
                <a:chExt cx="1395196" cy="9470983"/>
              </a:xfrm>
            </p:grpSpPr>
            <p:sp>
              <p:nvSpPr>
                <p:cNvPr id="8" name="Rektangel 107">
                  <a:extLst>
                    <a:ext uri="{FF2B5EF4-FFF2-40B4-BE49-F238E27FC236}">
                      <a16:creationId xmlns:a16="http://schemas.microsoft.com/office/drawing/2014/main" id="{90C90471-38BD-DD08-33A1-FFA1E7EBB2D1}"/>
                    </a:ext>
                  </a:extLst>
                </p:cNvPr>
                <p:cNvSpPr/>
                <p:nvPr userDrawn="1"/>
              </p:nvSpPr>
              <p:spPr>
                <a:xfrm flipV="1">
                  <a:off x="9952599" y="1533431"/>
                  <a:ext cx="1395173" cy="450695"/>
                </a:xfrm>
                <a:prstGeom prst="rect">
                  <a:avLst/>
                </a:prstGeom>
                <a:solidFill>
                  <a:srgbClr val="0052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9" name="Rektangel 109">
                  <a:extLst>
                    <a:ext uri="{FF2B5EF4-FFF2-40B4-BE49-F238E27FC236}">
                      <a16:creationId xmlns:a16="http://schemas.microsoft.com/office/drawing/2014/main" id="{E2BFA56E-3B81-72F7-6C3B-7E4D4A03D69B}"/>
                    </a:ext>
                  </a:extLst>
                </p:cNvPr>
                <p:cNvSpPr/>
                <p:nvPr userDrawn="1"/>
              </p:nvSpPr>
              <p:spPr>
                <a:xfrm flipV="1">
                  <a:off x="9952599" y="2155213"/>
                  <a:ext cx="1395177" cy="450695"/>
                </a:xfrm>
                <a:prstGeom prst="rect">
                  <a:avLst/>
                </a:prstGeom>
                <a:solidFill>
                  <a:srgbClr val="1C6C6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0" name="Rektangel 111">
                  <a:extLst>
                    <a:ext uri="{FF2B5EF4-FFF2-40B4-BE49-F238E27FC236}">
                      <a16:creationId xmlns:a16="http://schemas.microsoft.com/office/drawing/2014/main" id="{68DE9329-323F-0BBA-E99B-9FAF184864A9}"/>
                    </a:ext>
                  </a:extLst>
                </p:cNvPr>
                <p:cNvSpPr/>
                <p:nvPr userDrawn="1"/>
              </p:nvSpPr>
              <p:spPr>
                <a:xfrm flipV="1">
                  <a:off x="9952595" y="2776997"/>
                  <a:ext cx="1395180" cy="450695"/>
                </a:xfrm>
                <a:prstGeom prst="rect">
                  <a:avLst/>
                </a:prstGeom>
                <a:solidFill>
                  <a:srgbClr val="14828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1" name="Rektangel 113">
                  <a:extLst>
                    <a:ext uri="{FF2B5EF4-FFF2-40B4-BE49-F238E27FC236}">
                      <a16:creationId xmlns:a16="http://schemas.microsoft.com/office/drawing/2014/main" id="{29408005-D201-5890-8D23-1530F4D8AE01}"/>
                    </a:ext>
                  </a:extLst>
                </p:cNvPr>
                <p:cNvSpPr/>
                <p:nvPr userDrawn="1"/>
              </p:nvSpPr>
              <p:spPr>
                <a:xfrm flipV="1">
                  <a:off x="9952595" y="3398780"/>
                  <a:ext cx="1395184" cy="450695"/>
                </a:xfrm>
                <a:prstGeom prst="rect">
                  <a:avLst/>
                </a:prstGeom>
                <a:solidFill>
                  <a:srgbClr val="009BC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2" name="Rektangel 115">
                  <a:extLst>
                    <a:ext uri="{FF2B5EF4-FFF2-40B4-BE49-F238E27FC236}">
                      <a16:creationId xmlns:a16="http://schemas.microsoft.com/office/drawing/2014/main" id="{5B27C2B7-960A-C615-9DCC-0851525ACCDE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4020564"/>
                  <a:ext cx="1395190" cy="450695"/>
                </a:xfrm>
                <a:prstGeom prst="rect">
                  <a:avLst/>
                </a:prstGeom>
                <a:solidFill>
                  <a:srgbClr val="1F95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3" name="Rektangel 117">
                  <a:extLst>
                    <a:ext uri="{FF2B5EF4-FFF2-40B4-BE49-F238E27FC236}">
                      <a16:creationId xmlns:a16="http://schemas.microsoft.com/office/drawing/2014/main" id="{48E7677C-7044-25A3-554D-3D965A14C55C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4642346"/>
                  <a:ext cx="1395194" cy="450695"/>
                </a:xfrm>
                <a:prstGeom prst="rect">
                  <a:avLst/>
                </a:prstGeom>
                <a:solidFill>
                  <a:srgbClr val="2F75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4" name="Rektangel 119">
                  <a:extLst>
                    <a:ext uri="{FF2B5EF4-FFF2-40B4-BE49-F238E27FC236}">
                      <a16:creationId xmlns:a16="http://schemas.microsoft.com/office/drawing/2014/main" id="{C88CCCE1-EE3A-AF10-D92E-233D195D693A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5264129"/>
                  <a:ext cx="1395194" cy="450695"/>
                </a:xfrm>
                <a:prstGeom prst="rect">
                  <a:avLst/>
                </a:prstGeom>
                <a:solidFill>
                  <a:srgbClr val="A5983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5" name="Rektangel 121">
                  <a:extLst>
                    <a:ext uri="{FF2B5EF4-FFF2-40B4-BE49-F238E27FC236}">
                      <a16:creationId xmlns:a16="http://schemas.microsoft.com/office/drawing/2014/main" id="{37D677F5-F15A-2176-F0FA-FE740738425D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5885913"/>
                  <a:ext cx="1395194" cy="450695"/>
                </a:xfrm>
                <a:prstGeom prst="rect">
                  <a:avLst/>
                </a:prstGeom>
                <a:solidFill>
                  <a:srgbClr val="7B7B7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6" name="Rektangel 123">
                  <a:extLst>
                    <a:ext uri="{FF2B5EF4-FFF2-40B4-BE49-F238E27FC236}">
                      <a16:creationId xmlns:a16="http://schemas.microsoft.com/office/drawing/2014/main" id="{9A9D20E2-E892-5172-08B4-62492C513B3B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6507695"/>
                  <a:ext cx="1395194" cy="450695"/>
                </a:xfrm>
                <a:prstGeom prst="rect">
                  <a:avLst/>
                </a:prstGeom>
                <a:solidFill>
                  <a:srgbClr val="7270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7" name="Rektangel 125">
                  <a:extLst>
                    <a:ext uri="{FF2B5EF4-FFF2-40B4-BE49-F238E27FC236}">
                      <a16:creationId xmlns:a16="http://schemas.microsoft.com/office/drawing/2014/main" id="{9DB80F87-F149-E9D6-0929-3B5565A2FB48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7129479"/>
                  <a:ext cx="1395194" cy="450695"/>
                </a:xfrm>
                <a:prstGeom prst="rect">
                  <a:avLst/>
                </a:prstGeom>
                <a:solidFill>
                  <a:srgbClr val="8A6C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8" name="Rektangel 127">
                  <a:extLst>
                    <a:ext uri="{FF2B5EF4-FFF2-40B4-BE49-F238E27FC236}">
                      <a16:creationId xmlns:a16="http://schemas.microsoft.com/office/drawing/2014/main" id="{78AEC4E0-FCDB-D67A-6D5A-B8C09A5011BE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7751262"/>
                  <a:ext cx="1395194" cy="450695"/>
                </a:xfrm>
                <a:prstGeom prst="rect">
                  <a:avLst/>
                </a:prstGeom>
                <a:solidFill>
                  <a:srgbClr val="BC77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9" name="Rektangel 129">
                  <a:extLst>
                    <a:ext uri="{FF2B5EF4-FFF2-40B4-BE49-F238E27FC236}">
                      <a16:creationId xmlns:a16="http://schemas.microsoft.com/office/drawing/2014/main" id="{99F24FF4-4DB8-372F-F3F5-2F19C110416E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8373044"/>
                  <a:ext cx="1395194" cy="450695"/>
                </a:xfrm>
                <a:prstGeom prst="rect">
                  <a:avLst/>
                </a:prstGeom>
                <a:solidFill>
                  <a:srgbClr val="99695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0" name="Rektangel 131">
                  <a:extLst>
                    <a:ext uri="{FF2B5EF4-FFF2-40B4-BE49-F238E27FC236}">
                      <a16:creationId xmlns:a16="http://schemas.microsoft.com/office/drawing/2014/main" id="{FF65FBB9-D5FF-5995-6823-F65DB414E294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8994828"/>
                  <a:ext cx="1395194" cy="450695"/>
                </a:xfrm>
                <a:prstGeom prst="rect">
                  <a:avLst/>
                </a:prstGeom>
                <a:solidFill>
                  <a:srgbClr val="B717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1" name="Rektangel 133">
                  <a:extLst>
                    <a:ext uri="{FF2B5EF4-FFF2-40B4-BE49-F238E27FC236}">
                      <a16:creationId xmlns:a16="http://schemas.microsoft.com/office/drawing/2014/main" id="{F012392C-B273-B766-210F-3ECEFB3CB92C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9616606"/>
                  <a:ext cx="1395194" cy="450695"/>
                </a:xfrm>
                <a:prstGeom prst="rect">
                  <a:avLst/>
                </a:prstGeom>
                <a:solidFill>
                  <a:srgbClr val="5A2E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2" name="TekstSylinder 105">
                  <a:extLst>
                    <a:ext uri="{FF2B5EF4-FFF2-40B4-BE49-F238E27FC236}">
                      <a16:creationId xmlns:a16="http://schemas.microsoft.com/office/drawing/2014/main" id="{8A3D5353-152D-53FB-6EF9-D23672EF6C7D}"/>
                    </a:ext>
                  </a:extLst>
                </p:cNvPr>
                <p:cNvSpPr txBox="1"/>
                <p:nvPr userDrawn="1"/>
              </p:nvSpPr>
              <p:spPr>
                <a:xfrm>
                  <a:off x="9952583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Normal</a:t>
                  </a:r>
                </a:p>
              </p:txBody>
            </p:sp>
            <p:sp>
              <p:nvSpPr>
                <p:cNvPr id="23" name="Rektangel 133">
                  <a:extLst>
                    <a:ext uri="{FF2B5EF4-FFF2-40B4-BE49-F238E27FC236}">
                      <a16:creationId xmlns:a16="http://schemas.microsoft.com/office/drawing/2014/main" id="{30738B6B-1B57-189D-7AB6-793FED802E0D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10236538"/>
                  <a:ext cx="1395194" cy="450695"/>
                </a:xfrm>
                <a:prstGeom prst="rect">
                  <a:avLst/>
                </a:prstGeom>
                <a:solidFill>
                  <a:srgbClr val="4146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441470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7">
          <p15:clr>
            <a:srgbClr val="FBAE40"/>
          </p15:clr>
        </p15:guide>
        <p15:guide id="2" pos="158">
          <p15:clr>
            <a:srgbClr val="FBAE40"/>
          </p15:clr>
        </p15:guide>
        <p15:guide id="3" pos="4604">
          <p15:clr>
            <a:srgbClr val="FBAE40"/>
          </p15:clr>
        </p15:guide>
        <p15:guide id="4" orient="horz" pos="6565">
          <p15:clr>
            <a:srgbClr val="FBAE40"/>
          </p15:clr>
        </p15:guide>
        <p15:guide id="5" pos="45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0D7A32C-EC5E-4205-A508-829A1E611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750" y="1673998"/>
            <a:ext cx="6336000" cy="14276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150DB1F-F0F3-48FE-95AB-644A68595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5750" y="3375188"/>
            <a:ext cx="6336000" cy="678201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6B236A1-5C6B-498B-A0D4-1EA9AF34C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866346" y="3312"/>
            <a:ext cx="3407080" cy="10688501"/>
            <a:chOff x="7866346" y="3312"/>
            <a:chExt cx="3407080" cy="10688501"/>
          </a:xfrm>
        </p:grpSpPr>
        <p:sp>
          <p:nvSpPr>
            <p:cNvPr id="12" name="Rektangel 21">
              <a:extLst>
                <a:ext uri="{FF2B5EF4-FFF2-40B4-BE49-F238E27FC236}">
                  <a16:creationId xmlns:a16="http://schemas.microsoft.com/office/drawing/2014/main" id="{2C7F3C2E-0847-BEB1-A401-CF15C3529C89}"/>
                </a:ext>
              </a:extLst>
            </p:cNvPr>
            <p:cNvSpPr/>
            <p:nvPr userDrawn="1"/>
          </p:nvSpPr>
          <p:spPr>
            <a:xfrm>
              <a:off x="7866346" y="3312"/>
              <a:ext cx="3407080" cy="106885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grpSp>
          <p:nvGrpSpPr>
            <p:cNvPr id="13" name="Farger">
              <a:extLst>
                <a:ext uri="{FF2B5EF4-FFF2-40B4-BE49-F238E27FC236}">
                  <a16:creationId xmlns:a16="http://schemas.microsoft.com/office/drawing/2014/main" id="{96072B98-C7E3-5F81-09F3-982E596E6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68334" y="165771"/>
              <a:ext cx="2860931" cy="10233288"/>
              <a:chOff x="8168335" y="1216250"/>
              <a:chExt cx="2790368" cy="9470983"/>
            </a:xfrm>
          </p:grpSpPr>
          <p:grpSp>
            <p:nvGrpSpPr>
              <p:cNvPr id="14" name="Group 17">
                <a:extLst>
                  <a:ext uri="{FF2B5EF4-FFF2-40B4-BE49-F238E27FC236}">
                    <a16:creationId xmlns:a16="http://schemas.microsoft.com/office/drawing/2014/main" id="{345ADF6F-BB4D-F6B0-05D6-107E8CEA9767}"/>
                  </a:ext>
                </a:extLst>
              </p:cNvPr>
              <p:cNvGrpSpPr/>
              <p:nvPr userDrawn="1"/>
            </p:nvGrpSpPr>
            <p:grpSpPr>
              <a:xfrm>
                <a:off x="9563507" y="1216250"/>
                <a:ext cx="1395196" cy="9470983"/>
                <a:chOff x="8273684" y="1216250"/>
                <a:chExt cx="1395196" cy="9470983"/>
              </a:xfrm>
            </p:grpSpPr>
            <p:sp>
              <p:nvSpPr>
                <p:cNvPr id="32" name="Rektangel 107">
                  <a:extLst>
                    <a:ext uri="{FF2B5EF4-FFF2-40B4-BE49-F238E27FC236}">
                      <a16:creationId xmlns:a16="http://schemas.microsoft.com/office/drawing/2014/main" id="{B88FB7DF-17DA-8729-67D7-C19445AC6F6B}"/>
                    </a:ext>
                  </a:extLst>
                </p:cNvPr>
                <p:cNvSpPr/>
                <p:nvPr userDrawn="1"/>
              </p:nvSpPr>
              <p:spPr>
                <a:xfrm flipV="1">
                  <a:off x="8273700" y="1533431"/>
                  <a:ext cx="1395173" cy="450695"/>
                </a:xfrm>
                <a:prstGeom prst="rect">
                  <a:avLst/>
                </a:prstGeom>
                <a:solidFill>
                  <a:srgbClr val="CCDC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3" name="Rektangel 109">
                  <a:extLst>
                    <a:ext uri="{FF2B5EF4-FFF2-40B4-BE49-F238E27FC236}">
                      <a16:creationId xmlns:a16="http://schemas.microsoft.com/office/drawing/2014/main" id="{A8D72F8E-0FC5-BC69-FD01-8F01D34A063B}"/>
                    </a:ext>
                  </a:extLst>
                </p:cNvPr>
                <p:cNvSpPr/>
                <p:nvPr userDrawn="1"/>
              </p:nvSpPr>
              <p:spPr>
                <a:xfrm flipV="1">
                  <a:off x="8273700" y="2155213"/>
                  <a:ext cx="1395177" cy="450695"/>
                </a:xfrm>
                <a:prstGeom prst="rect">
                  <a:avLst/>
                </a:prstGeom>
                <a:solidFill>
                  <a:srgbClr val="D2E2E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4" name="Rektangel 111">
                  <a:extLst>
                    <a:ext uri="{FF2B5EF4-FFF2-40B4-BE49-F238E27FC236}">
                      <a16:creationId xmlns:a16="http://schemas.microsoft.com/office/drawing/2014/main" id="{184BF9BA-8EB2-EADB-3FCD-318696C05BAF}"/>
                    </a:ext>
                  </a:extLst>
                </p:cNvPr>
                <p:cNvSpPr/>
                <p:nvPr userDrawn="1"/>
              </p:nvSpPr>
              <p:spPr>
                <a:xfrm flipV="1">
                  <a:off x="8273696" y="2776997"/>
                  <a:ext cx="1395180" cy="450695"/>
                </a:xfrm>
                <a:prstGeom prst="rect">
                  <a:avLst/>
                </a:prstGeom>
                <a:solidFill>
                  <a:srgbClr val="D0E6E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5" name="Rektangel 113">
                  <a:extLst>
                    <a:ext uri="{FF2B5EF4-FFF2-40B4-BE49-F238E27FC236}">
                      <a16:creationId xmlns:a16="http://schemas.microsoft.com/office/drawing/2014/main" id="{CE9FD610-F2CB-2C6A-8DE0-C1E76FA77368}"/>
                    </a:ext>
                  </a:extLst>
                </p:cNvPr>
                <p:cNvSpPr/>
                <p:nvPr userDrawn="1"/>
              </p:nvSpPr>
              <p:spPr>
                <a:xfrm flipV="1">
                  <a:off x="8273696" y="3398780"/>
                  <a:ext cx="1395184" cy="450695"/>
                </a:xfrm>
                <a:prstGeom prst="rect">
                  <a:avLst/>
                </a:prstGeom>
                <a:solidFill>
                  <a:srgbClr val="CCEBF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6" name="Rektangel 115">
                  <a:extLst>
                    <a:ext uri="{FF2B5EF4-FFF2-40B4-BE49-F238E27FC236}">
                      <a16:creationId xmlns:a16="http://schemas.microsoft.com/office/drawing/2014/main" id="{BF012789-38EA-9EEB-6FBC-E0FCFE4564A2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4020564"/>
                  <a:ext cx="1395190" cy="450695"/>
                </a:xfrm>
                <a:prstGeom prst="rect">
                  <a:avLst/>
                </a:prstGeom>
                <a:solidFill>
                  <a:srgbClr val="D2EA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7" name="Rektangel 117">
                  <a:extLst>
                    <a:ext uri="{FF2B5EF4-FFF2-40B4-BE49-F238E27FC236}">
                      <a16:creationId xmlns:a16="http://schemas.microsoft.com/office/drawing/2014/main" id="{6B1C663C-FF65-B6F8-7C28-E1E7A23099B7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4642346"/>
                  <a:ext cx="1395194" cy="450695"/>
                </a:xfrm>
                <a:prstGeom prst="rect">
                  <a:avLst/>
                </a:prstGeom>
                <a:solidFill>
                  <a:srgbClr val="D5E3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8" name="Rektangel 119">
                  <a:extLst>
                    <a:ext uri="{FF2B5EF4-FFF2-40B4-BE49-F238E27FC236}">
                      <a16:creationId xmlns:a16="http://schemas.microsoft.com/office/drawing/2014/main" id="{55FE8000-115A-3810-7BF1-9619E78C056D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5264129"/>
                  <a:ext cx="1395194" cy="450695"/>
                </a:xfrm>
                <a:prstGeom prst="rect">
                  <a:avLst/>
                </a:prstGeom>
                <a:solidFill>
                  <a:srgbClr val="EDEA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9" name="Rektangel 121">
                  <a:extLst>
                    <a:ext uri="{FF2B5EF4-FFF2-40B4-BE49-F238E27FC236}">
                      <a16:creationId xmlns:a16="http://schemas.microsoft.com/office/drawing/2014/main" id="{4129257E-EB41-07C1-272C-A43F81FEE486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5885913"/>
                  <a:ext cx="1395194" cy="450695"/>
                </a:xfrm>
                <a:prstGeom prst="rect">
                  <a:avLst/>
                </a:prstGeom>
                <a:solidFill>
                  <a:srgbClr val="E5E5E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0" name="Rektangel 123">
                  <a:extLst>
                    <a:ext uri="{FF2B5EF4-FFF2-40B4-BE49-F238E27FC236}">
                      <a16:creationId xmlns:a16="http://schemas.microsoft.com/office/drawing/2014/main" id="{D3639D7C-FB2C-AEBD-F4EC-0E208199B4AA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6507695"/>
                  <a:ext cx="1395194" cy="450695"/>
                </a:xfrm>
                <a:prstGeom prst="rect">
                  <a:avLst/>
                </a:prstGeom>
                <a:solidFill>
                  <a:srgbClr val="E3E2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1" name="Rektangel 125">
                  <a:extLst>
                    <a:ext uri="{FF2B5EF4-FFF2-40B4-BE49-F238E27FC236}">
                      <a16:creationId xmlns:a16="http://schemas.microsoft.com/office/drawing/2014/main" id="{66398427-8E4B-A1D8-45B2-B34DE2D9AE3A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7129479"/>
                  <a:ext cx="1395194" cy="450695"/>
                </a:xfrm>
                <a:prstGeom prst="rect">
                  <a:avLst/>
                </a:prstGeom>
                <a:solidFill>
                  <a:srgbClr val="E8E2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2" name="Rektangel 127">
                  <a:extLst>
                    <a:ext uri="{FF2B5EF4-FFF2-40B4-BE49-F238E27FC236}">
                      <a16:creationId xmlns:a16="http://schemas.microsoft.com/office/drawing/2014/main" id="{E1B5E375-3972-84F0-4A33-12B0A1DC7B01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7751262"/>
                  <a:ext cx="1395194" cy="450695"/>
                </a:xfrm>
                <a:prstGeom prst="rect">
                  <a:avLst/>
                </a:prstGeom>
                <a:solidFill>
                  <a:srgbClr val="F2E4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3" name="Rektangel 129">
                  <a:extLst>
                    <a:ext uri="{FF2B5EF4-FFF2-40B4-BE49-F238E27FC236}">
                      <a16:creationId xmlns:a16="http://schemas.microsoft.com/office/drawing/2014/main" id="{2B54E829-2176-56A5-D24E-0AEE17E732FE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8373044"/>
                  <a:ext cx="1395194" cy="450695"/>
                </a:xfrm>
                <a:prstGeom prst="rect">
                  <a:avLst/>
                </a:prstGeom>
                <a:solidFill>
                  <a:srgbClr val="EBE1D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4" name="Rektangel 131">
                  <a:extLst>
                    <a:ext uri="{FF2B5EF4-FFF2-40B4-BE49-F238E27FC236}">
                      <a16:creationId xmlns:a16="http://schemas.microsoft.com/office/drawing/2014/main" id="{95507E4A-4E41-6244-286E-2D5D5149B9EC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8994828"/>
                  <a:ext cx="1395194" cy="450695"/>
                </a:xfrm>
                <a:prstGeom prst="rect">
                  <a:avLst/>
                </a:prstGeom>
                <a:solidFill>
                  <a:srgbClr val="F1D1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5" name="Rektangel 133">
                  <a:extLst>
                    <a:ext uri="{FF2B5EF4-FFF2-40B4-BE49-F238E27FC236}">
                      <a16:creationId xmlns:a16="http://schemas.microsoft.com/office/drawing/2014/main" id="{B057B9B5-3DE0-C67E-FEDE-190535C69FF3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9616606"/>
                  <a:ext cx="1395194" cy="450695"/>
                </a:xfrm>
                <a:prstGeom prst="rect">
                  <a:avLst/>
                </a:prstGeom>
                <a:solidFill>
                  <a:srgbClr val="DED5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6" name="TekstSylinder 105">
                  <a:extLst>
                    <a:ext uri="{FF2B5EF4-FFF2-40B4-BE49-F238E27FC236}">
                      <a16:creationId xmlns:a16="http://schemas.microsoft.com/office/drawing/2014/main" id="{D6FB7A12-E3DA-9B62-FD8E-6D4B18D59D1F}"/>
                    </a:ext>
                  </a:extLst>
                </p:cNvPr>
                <p:cNvSpPr txBox="1"/>
                <p:nvPr userDrawn="1"/>
              </p:nvSpPr>
              <p:spPr>
                <a:xfrm>
                  <a:off x="8273684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Lys</a:t>
                  </a:r>
                </a:p>
              </p:txBody>
            </p:sp>
            <p:sp>
              <p:nvSpPr>
                <p:cNvPr id="47" name="Rektangel 133">
                  <a:extLst>
                    <a:ext uri="{FF2B5EF4-FFF2-40B4-BE49-F238E27FC236}">
                      <a16:creationId xmlns:a16="http://schemas.microsoft.com/office/drawing/2014/main" id="{AD14AEE4-DBD0-14BE-4ED5-382F7E06E16C}"/>
                    </a:ext>
                  </a:extLst>
                </p:cNvPr>
                <p:cNvSpPr/>
                <p:nvPr userDrawn="1"/>
              </p:nvSpPr>
              <p:spPr>
                <a:xfrm flipV="1">
                  <a:off x="8273684" y="10236538"/>
                  <a:ext cx="1395194" cy="450695"/>
                </a:xfrm>
                <a:prstGeom prst="rect">
                  <a:avLst/>
                </a:prstGeom>
                <a:solidFill>
                  <a:srgbClr val="D9DA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15" name="Group 35">
                <a:extLst>
                  <a:ext uri="{FF2B5EF4-FFF2-40B4-BE49-F238E27FC236}">
                    <a16:creationId xmlns:a16="http://schemas.microsoft.com/office/drawing/2014/main" id="{0994EB95-F033-ABA5-57E7-3F18E331DB74}"/>
                  </a:ext>
                </a:extLst>
              </p:cNvPr>
              <p:cNvGrpSpPr/>
              <p:nvPr userDrawn="1"/>
            </p:nvGrpSpPr>
            <p:grpSpPr>
              <a:xfrm>
                <a:off x="8168335" y="1216250"/>
                <a:ext cx="1395196" cy="9470983"/>
                <a:chOff x="9952583" y="1216250"/>
                <a:chExt cx="1395196" cy="9470983"/>
              </a:xfrm>
            </p:grpSpPr>
            <p:sp>
              <p:nvSpPr>
                <p:cNvPr id="16" name="Rektangel 107">
                  <a:extLst>
                    <a:ext uri="{FF2B5EF4-FFF2-40B4-BE49-F238E27FC236}">
                      <a16:creationId xmlns:a16="http://schemas.microsoft.com/office/drawing/2014/main" id="{1EB1A723-D825-F820-52CF-6651041CF70E}"/>
                    </a:ext>
                  </a:extLst>
                </p:cNvPr>
                <p:cNvSpPr/>
                <p:nvPr userDrawn="1"/>
              </p:nvSpPr>
              <p:spPr>
                <a:xfrm flipV="1">
                  <a:off x="9952599" y="1533431"/>
                  <a:ext cx="1395173" cy="450695"/>
                </a:xfrm>
                <a:prstGeom prst="rect">
                  <a:avLst/>
                </a:prstGeom>
                <a:solidFill>
                  <a:srgbClr val="0052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7" name="Rektangel 109">
                  <a:extLst>
                    <a:ext uri="{FF2B5EF4-FFF2-40B4-BE49-F238E27FC236}">
                      <a16:creationId xmlns:a16="http://schemas.microsoft.com/office/drawing/2014/main" id="{73D1779E-7645-AC05-CDF6-640F3283DDAF}"/>
                    </a:ext>
                  </a:extLst>
                </p:cNvPr>
                <p:cNvSpPr/>
                <p:nvPr userDrawn="1"/>
              </p:nvSpPr>
              <p:spPr>
                <a:xfrm flipV="1">
                  <a:off x="9952599" y="2155213"/>
                  <a:ext cx="1395177" cy="450695"/>
                </a:xfrm>
                <a:prstGeom prst="rect">
                  <a:avLst/>
                </a:prstGeom>
                <a:solidFill>
                  <a:srgbClr val="1C6C6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8" name="Rektangel 111">
                  <a:extLst>
                    <a:ext uri="{FF2B5EF4-FFF2-40B4-BE49-F238E27FC236}">
                      <a16:creationId xmlns:a16="http://schemas.microsoft.com/office/drawing/2014/main" id="{7FC8B2C7-024A-BC5C-3F51-D2C768F28E62}"/>
                    </a:ext>
                  </a:extLst>
                </p:cNvPr>
                <p:cNvSpPr/>
                <p:nvPr userDrawn="1"/>
              </p:nvSpPr>
              <p:spPr>
                <a:xfrm flipV="1">
                  <a:off x="9952595" y="2776997"/>
                  <a:ext cx="1395180" cy="450695"/>
                </a:xfrm>
                <a:prstGeom prst="rect">
                  <a:avLst/>
                </a:prstGeom>
                <a:solidFill>
                  <a:srgbClr val="14828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19" name="Rektangel 113">
                  <a:extLst>
                    <a:ext uri="{FF2B5EF4-FFF2-40B4-BE49-F238E27FC236}">
                      <a16:creationId xmlns:a16="http://schemas.microsoft.com/office/drawing/2014/main" id="{B342A886-CD69-0DED-A9CC-884618D14445}"/>
                    </a:ext>
                  </a:extLst>
                </p:cNvPr>
                <p:cNvSpPr/>
                <p:nvPr userDrawn="1"/>
              </p:nvSpPr>
              <p:spPr>
                <a:xfrm flipV="1">
                  <a:off x="9952595" y="3398780"/>
                  <a:ext cx="1395184" cy="450695"/>
                </a:xfrm>
                <a:prstGeom prst="rect">
                  <a:avLst/>
                </a:prstGeom>
                <a:solidFill>
                  <a:srgbClr val="009BC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0" name="Rektangel 115">
                  <a:extLst>
                    <a:ext uri="{FF2B5EF4-FFF2-40B4-BE49-F238E27FC236}">
                      <a16:creationId xmlns:a16="http://schemas.microsoft.com/office/drawing/2014/main" id="{FBED5E35-C7A4-ADCD-2F25-504CEA99E2A5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4020564"/>
                  <a:ext cx="1395190" cy="450695"/>
                </a:xfrm>
                <a:prstGeom prst="rect">
                  <a:avLst/>
                </a:prstGeom>
                <a:solidFill>
                  <a:srgbClr val="1F95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1" name="Rektangel 117">
                  <a:extLst>
                    <a:ext uri="{FF2B5EF4-FFF2-40B4-BE49-F238E27FC236}">
                      <a16:creationId xmlns:a16="http://schemas.microsoft.com/office/drawing/2014/main" id="{30A8B15E-E262-5FDB-3931-0F64D783D269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4642346"/>
                  <a:ext cx="1395194" cy="450695"/>
                </a:xfrm>
                <a:prstGeom prst="rect">
                  <a:avLst/>
                </a:prstGeom>
                <a:solidFill>
                  <a:srgbClr val="2F75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2" name="Rektangel 119">
                  <a:extLst>
                    <a:ext uri="{FF2B5EF4-FFF2-40B4-BE49-F238E27FC236}">
                      <a16:creationId xmlns:a16="http://schemas.microsoft.com/office/drawing/2014/main" id="{CA31829C-2651-1DE4-14DB-1CC7034D075D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5264129"/>
                  <a:ext cx="1395194" cy="450695"/>
                </a:xfrm>
                <a:prstGeom prst="rect">
                  <a:avLst/>
                </a:prstGeom>
                <a:solidFill>
                  <a:srgbClr val="A5983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3" name="Rektangel 121">
                  <a:extLst>
                    <a:ext uri="{FF2B5EF4-FFF2-40B4-BE49-F238E27FC236}">
                      <a16:creationId xmlns:a16="http://schemas.microsoft.com/office/drawing/2014/main" id="{1F489C3F-C308-2F66-5C2F-0EA1E8BD7340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5885913"/>
                  <a:ext cx="1395194" cy="450695"/>
                </a:xfrm>
                <a:prstGeom prst="rect">
                  <a:avLst/>
                </a:prstGeom>
                <a:solidFill>
                  <a:srgbClr val="7B7B7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4" name="Rektangel 123">
                  <a:extLst>
                    <a:ext uri="{FF2B5EF4-FFF2-40B4-BE49-F238E27FC236}">
                      <a16:creationId xmlns:a16="http://schemas.microsoft.com/office/drawing/2014/main" id="{F731E439-89EE-E7AE-9C6F-1379D5023D6E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6507695"/>
                  <a:ext cx="1395194" cy="450695"/>
                </a:xfrm>
                <a:prstGeom prst="rect">
                  <a:avLst/>
                </a:prstGeom>
                <a:solidFill>
                  <a:srgbClr val="72706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5" name="Rektangel 125">
                  <a:extLst>
                    <a:ext uri="{FF2B5EF4-FFF2-40B4-BE49-F238E27FC236}">
                      <a16:creationId xmlns:a16="http://schemas.microsoft.com/office/drawing/2014/main" id="{9EA76044-E07C-1AA6-90A8-5A2054A539AB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7129479"/>
                  <a:ext cx="1395194" cy="450695"/>
                </a:xfrm>
                <a:prstGeom prst="rect">
                  <a:avLst/>
                </a:prstGeom>
                <a:solidFill>
                  <a:srgbClr val="8A6C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6" name="Rektangel 127">
                  <a:extLst>
                    <a:ext uri="{FF2B5EF4-FFF2-40B4-BE49-F238E27FC236}">
                      <a16:creationId xmlns:a16="http://schemas.microsoft.com/office/drawing/2014/main" id="{F3A5607B-64B9-7F1D-38C5-0EED6A867A78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7751262"/>
                  <a:ext cx="1395194" cy="450695"/>
                </a:xfrm>
                <a:prstGeom prst="rect">
                  <a:avLst/>
                </a:prstGeom>
                <a:solidFill>
                  <a:srgbClr val="BC77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7" name="Rektangel 129">
                  <a:extLst>
                    <a:ext uri="{FF2B5EF4-FFF2-40B4-BE49-F238E27FC236}">
                      <a16:creationId xmlns:a16="http://schemas.microsoft.com/office/drawing/2014/main" id="{F29FDAA3-B12B-B380-26DC-438AAD97A8E2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8373044"/>
                  <a:ext cx="1395194" cy="450695"/>
                </a:xfrm>
                <a:prstGeom prst="rect">
                  <a:avLst/>
                </a:prstGeom>
                <a:solidFill>
                  <a:srgbClr val="99695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8" name="Rektangel 131">
                  <a:extLst>
                    <a:ext uri="{FF2B5EF4-FFF2-40B4-BE49-F238E27FC236}">
                      <a16:creationId xmlns:a16="http://schemas.microsoft.com/office/drawing/2014/main" id="{3E3F1E74-F9FD-317B-CC65-6BCCC1736B70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8994828"/>
                  <a:ext cx="1395194" cy="450695"/>
                </a:xfrm>
                <a:prstGeom prst="rect">
                  <a:avLst/>
                </a:prstGeom>
                <a:solidFill>
                  <a:srgbClr val="B717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29" name="Rektangel 133">
                  <a:extLst>
                    <a:ext uri="{FF2B5EF4-FFF2-40B4-BE49-F238E27FC236}">
                      <a16:creationId xmlns:a16="http://schemas.microsoft.com/office/drawing/2014/main" id="{9FC75A80-6A41-12DE-29B5-E96ED7351AEE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9616606"/>
                  <a:ext cx="1395194" cy="450695"/>
                </a:xfrm>
                <a:prstGeom prst="rect">
                  <a:avLst/>
                </a:prstGeom>
                <a:solidFill>
                  <a:srgbClr val="5A2E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0" name="TekstSylinder 105">
                  <a:extLst>
                    <a:ext uri="{FF2B5EF4-FFF2-40B4-BE49-F238E27FC236}">
                      <a16:creationId xmlns:a16="http://schemas.microsoft.com/office/drawing/2014/main" id="{D04B2FC5-9389-02BE-E03E-3DC00D9FE0BA}"/>
                    </a:ext>
                  </a:extLst>
                </p:cNvPr>
                <p:cNvSpPr txBox="1"/>
                <p:nvPr userDrawn="1"/>
              </p:nvSpPr>
              <p:spPr>
                <a:xfrm>
                  <a:off x="9952583" y="1216250"/>
                  <a:ext cx="13951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000" dirty="0"/>
                    <a:t>Normal</a:t>
                  </a:r>
                </a:p>
              </p:txBody>
            </p:sp>
            <p:sp>
              <p:nvSpPr>
                <p:cNvPr id="31" name="Rektangel 133">
                  <a:extLst>
                    <a:ext uri="{FF2B5EF4-FFF2-40B4-BE49-F238E27FC236}">
                      <a16:creationId xmlns:a16="http://schemas.microsoft.com/office/drawing/2014/main" id="{4EA9F70E-D4F4-E78C-128F-2E712650F0CD}"/>
                    </a:ext>
                  </a:extLst>
                </p:cNvPr>
                <p:cNvSpPr/>
                <p:nvPr userDrawn="1"/>
              </p:nvSpPr>
              <p:spPr>
                <a:xfrm flipV="1">
                  <a:off x="9952583" y="10236538"/>
                  <a:ext cx="1395194" cy="450695"/>
                </a:xfrm>
                <a:prstGeom prst="rect">
                  <a:avLst/>
                </a:prstGeom>
                <a:solidFill>
                  <a:srgbClr val="4146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</p:grpSp>
      <p:pic>
        <p:nvPicPr>
          <p:cNvPr id="6" name="Graphic 5" descr="Vestfold fylkeskommune logo">
            <a:extLst>
              <a:ext uri="{FF2B5EF4-FFF2-40B4-BE49-F238E27FC236}">
                <a16:creationId xmlns:a16="http://schemas.microsoft.com/office/drawing/2014/main" id="{18D6F084-6C6C-C1EF-B15A-A3BFF6642C9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5749" y="612091"/>
            <a:ext cx="1356617" cy="450000"/>
          </a:xfrm>
          <a:prstGeom prst="rect">
            <a:avLst/>
          </a:prstGeom>
        </p:spPr>
      </p:pic>
      <p:sp>
        <p:nvSpPr>
          <p:cNvPr id="7" name="TekstSylinder 38">
            <a:extLst>
              <a:ext uri="{FF2B5EF4-FFF2-40B4-BE49-F238E27FC236}">
                <a16:creationId xmlns:a16="http://schemas.microsoft.com/office/drawing/2014/main" id="{7F1452EA-618B-FAFF-61D3-BF1E060C5D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5964574" y="534605"/>
            <a:ext cx="11433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50" b="1" dirty="0"/>
              <a:t>vestfoldfylke.no</a:t>
            </a:r>
          </a:p>
        </p:txBody>
      </p:sp>
    </p:spTree>
    <p:extLst>
      <p:ext uri="{BB962C8B-B14F-4D97-AF65-F5344CB8AC3E}">
        <p14:creationId xmlns:p14="http://schemas.microsoft.com/office/powerpoint/2010/main" val="390142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0" r:id="rId2"/>
    <p:sldLayoutId id="2147483661" r:id="rId3"/>
    <p:sldLayoutId id="2147483662" r:id="rId4"/>
    <p:sldLayoutId id="2147483663" r:id="rId5"/>
  </p:sldLayoutIdLst>
  <p:txStyles>
    <p:titleStyle>
      <a:lvl1pPr algn="l" defTabSz="1158215" rtl="0" eaLnBrk="1" latinLnBrk="0" hangingPunct="1">
        <a:lnSpc>
          <a:spcPct val="100000"/>
        </a:lnSpc>
        <a:spcBef>
          <a:spcPts val="0"/>
        </a:spcBef>
        <a:buNone/>
        <a:defRPr sz="5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9193" indent="-319193" algn="l" defTabSz="1158215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38387" indent="-319193" algn="l" defTabSz="1158215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57580" indent="-319193" algn="l" defTabSz="1158215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76773" indent="-319193" algn="l" defTabSz="1158215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95966" indent="-319193" algn="l" defTabSz="1158215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185092" indent="-289555" algn="l" defTabSz="1158215" rtl="0" eaLnBrk="1" latinLnBrk="0" hangingPunct="1">
        <a:lnSpc>
          <a:spcPct val="90000"/>
        </a:lnSpc>
        <a:spcBef>
          <a:spcPts val="632"/>
        </a:spcBef>
        <a:buFont typeface="Arial" panose="020B0604020202020204" pitchFamily="34" charset="0"/>
        <a:buChar char="•"/>
        <a:defRPr sz="2281" kern="1200">
          <a:solidFill>
            <a:schemeClr val="tx1"/>
          </a:solidFill>
          <a:latin typeface="+mn-lt"/>
          <a:ea typeface="+mn-ea"/>
          <a:cs typeface="+mn-cs"/>
        </a:defRPr>
      </a:lvl6pPr>
      <a:lvl7pPr marL="3764200" indent="-289555" algn="l" defTabSz="1158215" rtl="0" eaLnBrk="1" latinLnBrk="0" hangingPunct="1">
        <a:lnSpc>
          <a:spcPct val="90000"/>
        </a:lnSpc>
        <a:spcBef>
          <a:spcPts val="632"/>
        </a:spcBef>
        <a:buFont typeface="Arial" panose="020B0604020202020204" pitchFamily="34" charset="0"/>
        <a:buChar char="•"/>
        <a:defRPr sz="2281" kern="1200">
          <a:solidFill>
            <a:schemeClr val="tx1"/>
          </a:solidFill>
          <a:latin typeface="+mn-lt"/>
          <a:ea typeface="+mn-ea"/>
          <a:cs typeface="+mn-cs"/>
        </a:defRPr>
      </a:lvl7pPr>
      <a:lvl8pPr marL="4343307" indent="-289555" algn="l" defTabSz="1158215" rtl="0" eaLnBrk="1" latinLnBrk="0" hangingPunct="1">
        <a:lnSpc>
          <a:spcPct val="90000"/>
        </a:lnSpc>
        <a:spcBef>
          <a:spcPts val="632"/>
        </a:spcBef>
        <a:buFont typeface="Arial" panose="020B0604020202020204" pitchFamily="34" charset="0"/>
        <a:buChar char="•"/>
        <a:defRPr sz="2281" kern="1200">
          <a:solidFill>
            <a:schemeClr val="tx1"/>
          </a:solidFill>
          <a:latin typeface="+mn-lt"/>
          <a:ea typeface="+mn-ea"/>
          <a:cs typeface="+mn-cs"/>
        </a:defRPr>
      </a:lvl8pPr>
      <a:lvl9pPr marL="4922415" indent="-289555" algn="l" defTabSz="1158215" rtl="0" eaLnBrk="1" latinLnBrk="0" hangingPunct="1">
        <a:lnSpc>
          <a:spcPct val="90000"/>
        </a:lnSpc>
        <a:spcBef>
          <a:spcPts val="632"/>
        </a:spcBef>
        <a:buFont typeface="Arial" panose="020B0604020202020204" pitchFamily="34" charset="0"/>
        <a:buChar char="•"/>
        <a:defRPr sz="22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158215" rtl="0" eaLnBrk="1" latinLnBrk="0" hangingPunct="1">
        <a:defRPr sz="2281" kern="1200">
          <a:solidFill>
            <a:schemeClr val="tx1"/>
          </a:solidFill>
          <a:latin typeface="+mn-lt"/>
          <a:ea typeface="+mn-ea"/>
          <a:cs typeface="+mn-cs"/>
        </a:defRPr>
      </a:lvl1pPr>
      <a:lvl2pPr marL="579107" algn="l" defTabSz="1158215" rtl="0" eaLnBrk="1" latinLnBrk="0" hangingPunct="1">
        <a:defRPr sz="2281" kern="1200">
          <a:solidFill>
            <a:schemeClr val="tx1"/>
          </a:solidFill>
          <a:latin typeface="+mn-lt"/>
          <a:ea typeface="+mn-ea"/>
          <a:cs typeface="+mn-cs"/>
        </a:defRPr>
      </a:lvl2pPr>
      <a:lvl3pPr marL="1158215" algn="l" defTabSz="1158215" rtl="0" eaLnBrk="1" latinLnBrk="0" hangingPunct="1">
        <a:defRPr sz="2281" kern="1200">
          <a:solidFill>
            <a:schemeClr val="tx1"/>
          </a:solidFill>
          <a:latin typeface="+mn-lt"/>
          <a:ea typeface="+mn-ea"/>
          <a:cs typeface="+mn-cs"/>
        </a:defRPr>
      </a:lvl3pPr>
      <a:lvl4pPr marL="1737322" algn="l" defTabSz="1158215" rtl="0" eaLnBrk="1" latinLnBrk="0" hangingPunct="1">
        <a:defRPr sz="2281" kern="1200">
          <a:solidFill>
            <a:schemeClr val="tx1"/>
          </a:solidFill>
          <a:latin typeface="+mn-lt"/>
          <a:ea typeface="+mn-ea"/>
          <a:cs typeface="+mn-cs"/>
        </a:defRPr>
      </a:lvl4pPr>
      <a:lvl5pPr marL="2316430" algn="l" defTabSz="1158215" rtl="0" eaLnBrk="1" latinLnBrk="0" hangingPunct="1">
        <a:defRPr sz="2281" kern="1200">
          <a:solidFill>
            <a:schemeClr val="tx1"/>
          </a:solidFill>
          <a:latin typeface="+mn-lt"/>
          <a:ea typeface="+mn-ea"/>
          <a:cs typeface="+mn-cs"/>
        </a:defRPr>
      </a:lvl5pPr>
      <a:lvl6pPr marL="2895537" algn="l" defTabSz="1158215" rtl="0" eaLnBrk="1" latinLnBrk="0" hangingPunct="1">
        <a:defRPr sz="2281" kern="1200">
          <a:solidFill>
            <a:schemeClr val="tx1"/>
          </a:solidFill>
          <a:latin typeface="+mn-lt"/>
          <a:ea typeface="+mn-ea"/>
          <a:cs typeface="+mn-cs"/>
        </a:defRPr>
      </a:lvl6pPr>
      <a:lvl7pPr marL="3474646" algn="l" defTabSz="1158215" rtl="0" eaLnBrk="1" latinLnBrk="0" hangingPunct="1">
        <a:defRPr sz="2281" kern="1200">
          <a:solidFill>
            <a:schemeClr val="tx1"/>
          </a:solidFill>
          <a:latin typeface="+mn-lt"/>
          <a:ea typeface="+mn-ea"/>
          <a:cs typeface="+mn-cs"/>
        </a:defRPr>
      </a:lvl7pPr>
      <a:lvl8pPr marL="4053753" algn="l" defTabSz="1158215" rtl="0" eaLnBrk="1" latinLnBrk="0" hangingPunct="1">
        <a:defRPr sz="2281" kern="1200">
          <a:solidFill>
            <a:schemeClr val="tx1"/>
          </a:solidFill>
          <a:latin typeface="+mn-lt"/>
          <a:ea typeface="+mn-ea"/>
          <a:cs typeface="+mn-cs"/>
        </a:defRPr>
      </a:lvl8pPr>
      <a:lvl9pPr marL="4632861" algn="l" defTabSz="1158215" rtl="0" eaLnBrk="1" latinLnBrk="0" hangingPunct="1">
        <a:defRPr sz="22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62B391-BC0C-257A-E51A-6C5E7C84E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tel 9">
            <a:extLst>
              <a:ext uri="{FF2B5EF4-FFF2-40B4-BE49-F238E27FC236}">
                <a16:creationId xmlns:a16="http://schemas.microsoft.com/office/drawing/2014/main" id="{9F5B29E8-6505-6DF4-45A2-258F7F55C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750" y="2195999"/>
            <a:ext cx="6336000" cy="3231654"/>
          </a:xfrm>
        </p:spPr>
        <p:txBody>
          <a:bodyPr/>
          <a:lstStyle/>
          <a:p>
            <a:r>
              <a:rPr lang="nb-NO" dirty="0"/>
              <a:t>Dette er en mal for A4 plakat med hovedlogo</a:t>
            </a:r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47FA2391-822F-6F14-989C-D89EE7A4DBE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08013" y="5730875"/>
            <a:ext cx="6323012" cy="1384995"/>
          </a:xfrm>
        </p:spPr>
        <p:txBody>
          <a:bodyPr/>
          <a:lstStyle/>
          <a:p>
            <a:r>
              <a:rPr lang="nb-NO" dirty="0"/>
              <a:t>Malen inneholder følgende oppsett: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Plakat helfarge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Plakat med profilgrep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Plakat med bilde og oppdelte felt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Plakat på helfarge med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F46106F-AA0C-5180-8400-4D8E3472D28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95313" y="9899650"/>
            <a:ext cx="6323012" cy="179388"/>
          </a:xfrm>
        </p:spPr>
        <p:txBody>
          <a:bodyPr>
            <a:noAutofit/>
          </a:bodyPr>
          <a:lstStyle/>
          <a:p>
            <a:r>
              <a:rPr lang="nb-NO" dirty="0"/>
              <a:t>Du kan endre farge på de fire overnevnte malsidene i denne malen. Se neste lysbilde.</a:t>
            </a:r>
          </a:p>
        </p:txBody>
      </p:sp>
    </p:spTree>
    <p:extLst>
      <p:ext uri="{BB962C8B-B14F-4D97-AF65-F5344CB8AC3E}">
        <p14:creationId xmlns:p14="http://schemas.microsoft.com/office/powerpoint/2010/main" val="59706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1605-7D82-1773-E542-6C701B4E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Slik endrer du farger</a:t>
            </a:r>
          </a:p>
        </p:txBody>
      </p:sp>
      <p:sp>
        <p:nvSpPr>
          <p:cNvPr id="19" name="TekstSylinder 37">
            <a:extLst>
              <a:ext uri="{FF2B5EF4-FFF2-40B4-BE49-F238E27FC236}">
                <a16:creationId xmlns:a16="http://schemas.microsoft.com/office/drawing/2014/main" id="{22AEE92B-836C-2AC2-7BB8-D1F78D2A247F}"/>
              </a:ext>
            </a:extLst>
          </p:cNvPr>
          <p:cNvSpPr txBox="1"/>
          <p:nvPr/>
        </p:nvSpPr>
        <p:spPr>
          <a:xfrm>
            <a:off x="611836" y="1761520"/>
            <a:ext cx="2802877" cy="17235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indent="-228600" algn="l">
              <a:buFont typeface="+mj-lt"/>
              <a:buAutoNum type="arabicPeriod"/>
            </a:pPr>
            <a:r>
              <a:rPr lang="nb-NO" sz="1400" dirty="0"/>
              <a:t>Høyreklikk på bakgrunnen og velg </a:t>
            </a:r>
            <a:r>
              <a:rPr lang="nb-NO" sz="1400" b="1" dirty="0"/>
              <a:t>Formater bakgrunn</a:t>
            </a:r>
            <a:r>
              <a:rPr lang="nb-NO" sz="1400" dirty="0"/>
              <a:t>.</a:t>
            </a:r>
          </a:p>
          <a:p>
            <a:pPr marL="228600" indent="-228600" algn="l">
              <a:buFont typeface="+mj-lt"/>
              <a:buAutoNum type="arabicPeriod"/>
            </a:pPr>
            <a:endParaRPr lang="nb-NO" sz="1400" dirty="0"/>
          </a:p>
          <a:p>
            <a:pPr algn="l"/>
            <a:r>
              <a:rPr lang="nb-NO" sz="1400" dirty="0"/>
              <a:t>Eller</a:t>
            </a:r>
          </a:p>
          <a:p>
            <a:pPr algn="l"/>
            <a:endParaRPr lang="nb-NO" sz="1400" dirty="0"/>
          </a:p>
          <a:p>
            <a:pPr marL="228600" indent="-228600">
              <a:buFont typeface="+mj-lt"/>
              <a:buAutoNum type="arabicPeriod"/>
            </a:pPr>
            <a:r>
              <a:rPr lang="nb-NO" sz="1400" dirty="0"/>
              <a:t>Høyreklikk på formen du ønsker å endre farge på og velg </a:t>
            </a:r>
            <a:r>
              <a:rPr lang="nb-NO" sz="1400" b="1" dirty="0"/>
              <a:t>Formater figur</a:t>
            </a:r>
            <a:r>
              <a:rPr lang="nb-NO" sz="1400" dirty="0"/>
              <a:t>.</a:t>
            </a:r>
          </a:p>
        </p:txBody>
      </p:sp>
      <p:pic>
        <p:nvPicPr>
          <p:cNvPr id="21" name="Picture 20" descr="Skjermdump av &quot;Formater figur&quot;">
            <a:extLst>
              <a:ext uri="{FF2B5EF4-FFF2-40B4-BE49-F238E27FC236}">
                <a16:creationId xmlns:a16="http://schemas.microsoft.com/office/drawing/2014/main" id="{BDD230E7-C6CC-3FB1-E159-0FFC8C3E15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728"/>
          <a:stretch/>
        </p:blipFill>
        <p:spPr>
          <a:xfrm>
            <a:off x="2062641" y="3807194"/>
            <a:ext cx="1352072" cy="1507119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</p:pic>
      <p:pic>
        <p:nvPicPr>
          <p:cNvPr id="22" name="Picture 21" descr="Skjermdump av &quot;Formater bakgrunn&quot;">
            <a:extLst>
              <a:ext uri="{FF2B5EF4-FFF2-40B4-BE49-F238E27FC236}">
                <a16:creationId xmlns:a16="http://schemas.microsoft.com/office/drawing/2014/main" id="{10FECF2A-A231-A7A7-05A5-CAC6791DC8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51" b="863"/>
          <a:stretch/>
        </p:blipFill>
        <p:spPr>
          <a:xfrm>
            <a:off x="607266" y="3807194"/>
            <a:ext cx="1352072" cy="1507119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</p:pic>
      <p:sp>
        <p:nvSpPr>
          <p:cNvPr id="23" name="Ellipse 9">
            <a:extLst>
              <a:ext uri="{FF2B5EF4-FFF2-40B4-BE49-F238E27FC236}">
                <a16:creationId xmlns:a16="http://schemas.microsoft.com/office/drawing/2014/main" id="{C7C144AC-CCD5-EC18-457E-DA73947B3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7290" y="4913877"/>
            <a:ext cx="1094088" cy="244938"/>
          </a:xfrm>
          <a:prstGeom prst="ellipse">
            <a:avLst/>
          </a:prstGeom>
          <a:solidFill>
            <a:schemeClr val="bg1">
              <a:alpha val="5000"/>
            </a:schemeClr>
          </a:solidFill>
          <a:ln w="18000">
            <a:solidFill>
              <a:srgbClr val="E712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endParaRPr lang="de-DE">
              <a:solidFill>
                <a:srgbClr val="E71224"/>
              </a:solidFill>
            </a:endParaRPr>
          </a:p>
        </p:txBody>
      </p:sp>
      <p:sp>
        <p:nvSpPr>
          <p:cNvPr id="24" name="Ellipse 9">
            <a:extLst>
              <a:ext uri="{FF2B5EF4-FFF2-40B4-BE49-F238E27FC236}">
                <a16:creationId xmlns:a16="http://schemas.microsoft.com/office/drawing/2014/main" id="{CB0BD54A-499A-1116-D006-54BBD6B79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59313" y="4884368"/>
            <a:ext cx="898126" cy="244938"/>
          </a:xfrm>
          <a:prstGeom prst="ellipse">
            <a:avLst/>
          </a:prstGeom>
          <a:solidFill>
            <a:schemeClr val="bg1">
              <a:alpha val="5000"/>
            </a:schemeClr>
          </a:solidFill>
          <a:ln w="18000">
            <a:solidFill>
              <a:srgbClr val="E712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endParaRPr lang="de-DE">
              <a:solidFill>
                <a:srgbClr val="E71224"/>
              </a:solidFill>
            </a:endParaRPr>
          </a:p>
        </p:txBody>
      </p:sp>
      <p:sp>
        <p:nvSpPr>
          <p:cNvPr id="25" name="TekstSylinder 39">
            <a:extLst>
              <a:ext uri="{FF2B5EF4-FFF2-40B4-BE49-F238E27FC236}">
                <a16:creationId xmlns:a16="http://schemas.microsoft.com/office/drawing/2014/main" id="{67A95479-48EF-6185-6B57-4A225D742ABC}"/>
              </a:ext>
            </a:extLst>
          </p:cNvPr>
          <p:cNvSpPr txBox="1"/>
          <p:nvPr/>
        </p:nvSpPr>
        <p:spPr>
          <a:xfrm>
            <a:off x="611836" y="5681715"/>
            <a:ext cx="280287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nb-NO" sz="1400" dirty="0"/>
              <a:t>Trykk på malespannet. Velg </a:t>
            </a:r>
            <a:r>
              <a:rPr lang="nb-NO" sz="1400" b="1" dirty="0"/>
              <a:t>Pipette</a:t>
            </a:r>
            <a:r>
              <a:rPr lang="nb-NO" sz="1400" dirty="0"/>
              <a:t> nederst i vinduet.</a:t>
            </a:r>
          </a:p>
        </p:txBody>
      </p:sp>
      <p:grpSp>
        <p:nvGrpSpPr>
          <p:cNvPr id="26" name="Group 25" descr="Skjermdump av panelet &quot;Formater figur&quot;">
            <a:extLst>
              <a:ext uri="{FF2B5EF4-FFF2-40B4-BE49-F238E27FC236}">
                <a16:creationId xmlns:a16="http://schemas.microsoft.com/office/drawing/2014/main" id="{FCDF46C2-0BAB-4CD9-E290-6585FB75D818}"/>
              </a:ext>
            </a:extLst>
          </p:cNvPr>
          <p:cNvGrpSpPr/>
          <p:nvPr/>
        </p:nvGrpSpPr>
        <p:grpSpPr>
          <a:xfrm>
            <a:off x="611836" y="6387940"/>
            <a:ext cx="1492629" cy="2242448"/>
            <a:chOff x="611836" y="6687522"/>
            <a:chExt cx="1303557" cy="1958396"/>
          </a:xfrm>
        </p:grpSpPr>
        <p:pic>
          <p:nvPicPr>
            <p:cNvPr id="27" name="Picture 26" descr="A screenshot of a computer&#10;&#10;Description automatically generated">
              <a:extLst>
                <a:ext uri="{FF2B5EF4-FFF2-40B4-BE49-F238E27FC236}">
                  <a16:creationId xmlns:a16="http://schemas.microsoft.com/office/drawing/2014/main" id="{65C85B19-E910-206C-BD46-322FAEE53F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836" y="6687522"/>
              <a:ext cx="1303557" cy="1958396"/>
            </a:xfrm>
            <a:prstGeom prst="rect">
              <a:avLst/>
            </a:prstGeom>
          </p:spPr>
        </p:pic>
        <p:sp>
          <p:nvSpPr>
            <p:cNvPr id="28" name="Ellipse 23">
              <a:extLst>
                <a:ext uri="{FF2B5EF4-FFF2-40B4-BE49-F238E27FC236}">
                  <a16:creationId xmlns:a16="http://schemas.microsoft.com/office/drawing/2014/main" id="{3D9EE060-0498-CC88-57F4-C3A96E795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475119" y="8056841"/>
              <a:ext cx="398709" cy="214600"/>
            </a:xfrm>
            <a:prstGeom prst="ellipse">
              <a:avLst/>
            </a:prstGeom>
            <a:solidFill>
              <a:schemeClr val="bg1">
                <a:alpha val="5000"/>
              </a:schemeClr>
            </a:solidFill>
            <a:ln w="18000">
              <a:solidFill>
                <a:srgbClr val="E712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1"/>
            <a:lstStyle/>
            <a:p>
              <a:endParaRPr lang="de-DE">
                <a:solidFill>
                  <a:srgbClr val="E71224"/>
                </a:solidFill>
              </a:endParaRPr>
            </a:p>
          </p:txBody>
        </p:sp>
      </p:grpSp>
      <p:grpSp>
        <p:nvGrpSpPr>
          <p:cNvPr id="29" name="Group 28" descr="Skjermdump av nedtrekksmenyen under &quot;Fyll&quot;">
            <a:extLst>
              <a:ext uri="{FF2B5EF4-FFF2-40B4-BE49-F238E27FC236}">
                <a16:creationId xmlns:a16="http://schemas.microsoft.com/office/drawing/2014/main" id="{71D3C324-6A56-4CDE-AC4D-491862A2BB5C}"/>
              </a:ext>
            </a:extLst>
          </p:cNvPr>
          <p:cNvGrpSpPr/>
          <p:nvPr/>
        </p:nvGrpSpPr>
        <p:grpSpPr>
          <a:xfrm>
            <a:off x="2297387" y="6391486"/>
            <a:ext cx="1115120" cy="2242447"/>
            <a:chOff x="1992994" y="6691068"/>
            <a:chExt cx="973868" cy="1958396"/>
          </a:xfrm>
        </p:grpSpPr>
        <p:pic>
          <p:nvPicPr>
            <p:cNvPr id="30" name="Picture 29" descr="A screenshot of a screen&#10;&#10;Description automatically generated">
              <a:extLst>
                <a:ext uri="{FF2B5EF4-FFF2-40B4-BE49-F238E27FC236}">
                  <a16:creationId xmlns:a16="http://schemas.microsoft.com/office/drawing/2014/main" id="{16707B2A-DBEE-0DEA-C191-A5D834A9DD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7759" y="6691068"/>
              <a:ext cx="919103" cy="1958396"/>
            </a:xfrm>
            <a:prstGeom prst="rect">
              <a:avLst/>
            </a:prstGeom>
          </p:spPr>
        </p:pic>
        <p:sp>
          <p:nvSpPr>
            <p:cNvPr id="31" name="Ellipse 23">
              <a:extLst>
                <a:ext uri="{FF2B5EF4-FFF2-40B4-BE49-F238E27FC236}">
                  <a16:creationId xmlns:a16="http://schemas.microsoft.com/office/drawing/2014/main" id="{8A4D6219-A072-20E8-AB0F-A61B7F5A8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992994" y="8330211"/>
              <a:ext cx="489038" cy="214600"/>
            </a:xfrm>
            <a:prstGeom prst="ellipse">
              <a:avLst/>
            </a:prstGeom>
            <a:solidFill>
              <a:schemeClr val="bg1">
                <a:alpha val="5000"/>
              </a:schemeClr>
            </a:solidFill>
            <a:ln w="18000">
              <a:solidFill>
                <a:srgbClr val="E712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1"/>
            <a:lstStyle/>
            <a:p>
              <a:endParaRPr lang="de-DE">
                <a:solidFill>
                  <a:srgbClr val="E71224"/>
                </a:solidFill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DA59C4ED-4AFC-7651-BD75-7726D6EA8D3E}"/>
              </a:ext>
            </a:extLst>
          </p:cNvPr>
          <p:cNvSpPr txBox="1"/>
          <p:nvPr/>
        </p:nvSpPr>
        <p:spPr>
          <a:xfrm>
            <a:off x="611836" y="9001336"/>
            <a:ext cx="2802877" cy="107721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nb-NO" sz="1400" dirty="0"/>
              <a:t>Velg en av fargene i fargepaletten som ligger på høyre siden av plakaten. Dra musepekeren over ønsket farge. Klikk på ønsket farge for å velge.</a:t>
            </a:r>
            <a:endParaRPr lang="en-NO" sz="1400" dirty="0"/>
          </a:p>
        </p:txBody>
      </p:sp>
      <p:sp>
        <p:nvSpPr>
          <p:cNvPr id="33" name="TekstSylinder 37">
            <a:extLst>
              <a:ext uri="{FF2B5EF4-FFF2-40B4-BE49-F238E27FC236}">
                <a16:creationId xmlns:a16="http://schemas.microsoft.com/office/drawing/2014/main" id="{98F91CE1-2CA5-9ADD-DA30-55A706CB0777}"/>
              </a:ext>
            </a:extLst>
          </p:cNvPr>
          <p:cNvSpPr txBox="1"/>
          <p:nvPr/>
        </p:nvSpPr>
        <p:spPr>
          <a:xfrm>
            <a:off x="4138808" y="1761520"/>
            <a:ext cx="2802877" cy="30162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nb-NO" sz="1400" b="1" dirty="0"/>
              <a:t>NB!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b-NO" sz="1400" dirty="0"/>
              <a:t>Ikke endre farge på tekst. Tekst skal alltid være svart.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b-NO" sz="1400" dirty="0"/>
              <a:t>Velger du å bruke plakaten «Plakat med profilgrep», må du velge mellom fargene under «Lys» i paletten til høyre.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b-NO" sz="1400" dirty="0"/>
              <a:t>Velger du å bruke plakaten «Plakat med bilde og oppdelte felt», bør du unngå å kombinere flere farger. Velg deg en farge under «Normal» for å farge formen til høyre, og den tilsvarende nyansen av fargen under «Lys» for å farge formen til venstre.</a:t>
            </a:r>
          </a:p>
        </p:txBody>
      </p:sp>
    </p:spTree>
    <p:extLst>
      <p:ext uri="{BB962C8B-B14F-4D97-AF65-F5344CB8AC3E}">
        <p14:creationId xmlns:p14="http://schemas.microsoft.com/office/powerpoint/2010/main" val="4240770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B05B1-7EBB-B614-5358-FC743CDE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AB168A-CFD2-1ACF-5ACB-56B2117FD95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EDE3AB-EEB8-0AF7-2B72-17D36ED0ECD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 lnSpcReduction="10000"/>
          </a:bodyPr>
          <a:lstStyle/>
          <a:p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87935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D7E3F5-3A4F-C1EA-16FA-DF324832E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21CCDCD-B144-6DB6-31F2-0D34EE09AB3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518E76D-3E3A-25F6-C70C-1C2F229189F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D88FE34-FDDD-CCEA-7CC2-96D2837EADD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 lnSpcReduction="10000"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0385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0">
            <a:extLst>
              <a:ext uri="{FF2B5EF4-FFF2-40B4-BE49-F238E27FC236}">
                <a16:creationId xmlns:a16="http://schemas.microsoft.com/office/drawing/2014/main" id="{D5C9AD52-DC49-9071-83B3-2C689BDDF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02FDF49-6199-8DA2-2120-59A6FC54F40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EE7477D7-822A-5F9B-4D63-F296EC945FC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3DB81A2B-DE7D-1672-E219-29EB1A31DB3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tekst 14">
            <a:extLst>
              <a:ext uri="{FF2B5EF4-FFF2-40B4-BE49-F238E27FC236}">
                <a16:creationId xmlns:a16="http://schemas.microsoft.com/office/drawing/2014/main" id="{DC192C3B-49BC-C59F-1083-A99BF264E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7830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37D28-1A32-1C09-A849-AF95436A9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27837-7BB8-E223-80FA-F4D7AAF3135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25FED-78B4-85BC-5E3B-30E4B22F41D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C26894E-472F-EBC6-5B08-1BA2B301F33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C82A9B5-0E60-D586-0488-F40F22F3512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721611109"/>
      </p:ext>
    </p:extLst>
  </p:cSld>
  <p:clrMapOvr>
    <a:masterClrMapping/>
  </p:clrMapOvr>
</p:sld>
</file>

<file path=ppt/theme/theme1.xml><?xml version="1.0" encoding="utf-8"?>
<a:theme xmlns:a="http://schemas.openxmlformats.org/drawingml/2006/main" name="Plakat">
  <a:themeElements>
    <a:clrScheme name="Vestfold fylkeskommune vann-fjord">
      <a:dk1>
        <a:srgbClr val="000000"/>
      </a:dk1>
      <a:lt1>
        <a:srgbClr val="FFFFFF"/>
      </a:lt1>
      <a:dk2>
        <a:srgbClr val="005260"/>
      </a:dk2>
      <a:lt2>
        <a:srgbClr val="14828C"/>
      </a:lt2>
      <a:accent1>
        <a:srgbClr val="005462"/>
      </a:accent1>
      <a:accent2>
        <a:srgbClr val="B7173D"/>
      </a:accent2>
      <a:accent3>
        <a:srgbClr val="8A6C3E"/>
      </a:accent3>
      <a:accent4>
        <a:srgbClr val="1F9562"/>
      </a:accent4>
      <a:accent5>
        <a:srgbClr val="5A2E61"/>
      </a:accent5>
      <a:accent6>
        <a:srgbClr val="009BC2"/>
      </a:accent6>
      <a:hlink>
        <a:srgbClr val="005462"/>
      </a:hlink>
      <a:folHlink>
        <a:srgbClr val="5A2E6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Vann">
      <a:srgbClr val="005260"/>
    </a:custClr>
    <a:custClr name="Hav">
      <a:srgbClr val="1C6C6C"/>
    </a:custClr>
    <a:custClr name="Fjord">
      <a:srgbClr val="14828C"/>
    </a:custClr>
    <a:custClr name="Himmel">
      <a:srgbClr val="009BC2"/>
    </a:custClr>
    <a:custClr name="Gress">
      <a:srgbClr val="1F9562"/>
    </a:custClr>
    <a:custClr name="Gran">
      <a:srgbClr val="2F7542"/>
    </a:custClr>
    <a:custClr name="Korn">
      <a:srgbClr val="A5983A"/>
    </a:custClr>
    <a:custClr name="Stein">
      <a:srgbClr val="7B7B7A"/>
    </a:custClr>
    <a:custClr name="Berg">
      <a:srgbClr val="727062"/>
    </a:custClr>
    <a:custClr name="Strand">
      <a:srgbClr val="8A6C3E"/>
    </a:custClr>
    <a:custClr name="Siv">
      <a:srgbClr val="BC7726"/>
    </a:custClr>
    <a:custClr name="Bark">
      <a:srgbClr val="996954"/>
    </a:custClr>
    <a:custClr name="Nype">
      <a:srgbClr val="B7173D"/>
    </a:custClr>
    <a:custClr name="Plomme">
      <a:srgbClr val="5A2E61"/>
    </a:custClr>
    <a:custClr name="Blåveis">
      <a:srgbClr val="414681"/>
    </a:custClr>
  </a:custClrLst>
  <a:extLst>
    <a:ext uri="{05A4C25C-085E-4340-85A3-A5531E510DB2}">
      <thm15:themeFamily xmlns:thm15="http://schemas.microsoft.com/office/thememl/2012/main" name="Vestfold-plakat-office-mal" id="{620D3F02-09A3-41DF-8489-A515ADBD6834}" vid="{9F3A0FC1-C8B2-4FC9-87B6-50A9F141CF4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ae36ce-9283-442d-92d7-5590ab28144b">
      <Terms xmlns="http://schemas.microsoft.com/office/infopath/2007/PartnerControls"/>
    </lcf76f155ced4ddcb4097134ff3c332f>
    <TaxCatchAll xmlns="1b463712-c9fd-4e02-a92e-6af4607721c2" xsi:nil="true"/>
    <SharedWithUsers xmlns="1b463712-c9fd-4e02-a92e-6af4607721c2">
      <UserInfo>
        <DisplayName>Lene Sjølie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1F8479B0657847AE17F3CC2FDB9453" ma:contentTypeVersion="14" ma:contentTypeDescription="Opprett et nytt dokument." ma:contentTypeScope="" ma:versionID="a7655f0e9f94e4fea11e655f08d3ec92">
  <xsd:schema xmlns:xsd="http://www.w3.org/2001/XMLSchema" xmlns:xs="http://www.w3.org/2001/XMLSchema" xmlns:p="http://schemas.microsoft.com/office/2006/metadata/properties" xmlns:ns2="2cae36ce-9283-442d-92d7-5590ab28144b" xmlns:ns3="1b463712-c9fd-4e02-a92e-6af4607721c2" targetNamespace="http://schemas.microsoft.com/office/2006/metadata/properties" ma:root="true" ma:fieldsID="5927921dec6fd43ccf8151cc36abf800" ns2:_="" ns3:_="">
    <xsd:import namespace="2cae36ce-9283-442d-92d7-5590ab28144b"/>
    <xsd:import namespace="1b463712-c9fd-4e02-a92e-6af4607721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e36ce-9283-442d-92d7-5590ab2814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89e873e1-be99-4c83-b507-9803da44b6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463712-c9fd-4e02-a92e-6af4607721c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a382a282-e981-4407-b021-005a2fdc5ab7}" ma:internalName="TaxCatchAll" ma:showField="CatchAllData" ma:web="1b463712-c9fd-4e02-a92e-6af4607721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A409B6-52D1-4F98-A97A-727B144F513D}">
  <ds:schemaRefs>
    <ds:schemaRef ds:uri="http://schemas.microsoft.com/office/2006/metadata/properties"/>
    <ds:schemaRef ds:uri="http://schemas.microsoft.com/office/infopath/2007/PartnerControls"/>
    <ds:schemaRef ds:uri="2cae36ce-9283-442d-92d7-5590ab28144b"/>
    <ds:schemaRef ds:uri="1b463712-c9fd-4e02-a92e-6af4607721c2"/>
  </ds:schemaRefs>
</ds:datastoreItem>
</file>

<file path=customXml/itemProps2.xml><?xml version="1.0" encoding="utf-8"?>
<ds:datastoreItem xmlns:ds="http://schemas.openxmlformats.org/officeDocument/2006/customXml" ds:itemID="{C1CF4B0C-D6A7-44DA-A786-87CD98191E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915967-176F-4EB1-8755-5F1DDB5AE3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ae36ce-9283-442d-92d7-5590ab28144b"/>
    <ds:schemaRef ds:uri="1b463712-c9fd-4e02-a92e-6af4607721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Plakat</Template>
  <TotalTime>1</TotalTime>
  <Words>203</Words>
  <Application>Microsoft Macintosh PowerPoint</Application>
  <PresentationFormat>Egendefinert</PresentationFormat>
  <Paragraphs>19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Plakat</vt:lpstr>
      <vt:lpstr>Dette er en mal for A4 plakat med hovedlogo</vt:lpstr>
      <vt:lpstr>Slik endrer du farger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Dette er en mal for A4 plakat med hovedlogo</dc:title>
  <dc:creator>Caroline Wilhelmsen</dc:creator>
  <cp:lastModifiedBy>Caroline Wilhelmsen</cp:lastModifiedBy>
  <cp:revision>1</cp:revision>
  <cp:lastPrinted>2019-08-28T07:04:50Z</cp:lastPrinted>
  <dcterms:created xsi:type="dcterms:W3CDTF">2024-01-28T19:13:55Z</dcterms:created>
  <dcterms:modified xsi:type="dcterms:W3CDTF">2024-01-28T19:15:12Z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0x0101003A1F8479B0657847AE17F3CC2FDB9453</vt:lpwstr>
  </property>
</Properties>
</file>