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92" r:id="rId1"/>
    <p:sldMasterId id="2147484156" r:id="rId2"/>
    <p:sldMasterId id="2147484182" r:id="rId3"/>
  </p:sldMasterIdLst>
  <p:sldIdLst>
    <p:sldId id="272" r:id="rId4"/>
    <p:sldId id="268" r:id="rId5"/>
    <p:sldId id="269" r:id="rId6"/>
    <p:sldId id="27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AD"/>
    <a:srgbClr val="EE5246"/>
    <a:srgbClr val="EAE1A3"/>
    <a:srgbClr val="E5D6E0"/>
    <a:srgbClr val="C99700"/>
    <a:srgbClr val="EBE1A3"/>
    <a:srgbClr val="E4D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84A890-8A3A-4ECC-A587-3BCE04948699}" v="37" dt="2026-02-03T10:16:21.3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7"/>
    <p:restoredTop sz="94694"/>
  </p:normalViewPr>
  <p:slideViewPr>
    <p:cSldViewPr snapToGrid="0">
      <p:cViewPr varScale="1">
        <p:scale>
          <a:sx n="160" d="100"/>
          <a:sy n="160" d="100"/>
        </p:scale>
        <p:origin x="714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en Marie Skjefstad" userId="314a596a-b600-4d71-8bae-762cb7d13de3" providerId="ADAL" clId="{15B81764-44DC-4292-92E5-49D9E07C9837}"/>
    <pc:docChg chg="undo custSel modMainMaster">
      <pc:chgData name="Ellen Marie Skjefstad" userId="314a596a-b600-4d71-8bae-762cb7d13de3" providerId="ADAL" clId="{15B81764-44DC-4292-92E5-49D9E07C9837}" dt="2026-02-03T10:16:21.351" v="57" actId="14826"/>
      <pc:docMkLst>
        <pc:docMk/>
      </pc:docMkLst>
      <pc:sldMasterChg chg="modSldLayout">
        <pc:chgData name="Ellen Marie Skjefstad" userId="314a596a-b600-4d71-8bae-762cb7d13de3" providerId="ADAL" clId="{15B81764-44DC-4292-92E5-49D9E07C9837}" dt="2026-02-03T10:13:56.047" v="16" actId="14826"/>
        <pc:sldMasterMkLst>
          <pc:docMk/>
          <pc:sldMasterMk cId="999806014" sldId="2147484092"/>
        </pc:sldMasterMkLst>
        <pc:sldLayoutChg chg="modSp">
          <pc:chgData name="Ellen Marie Skjefstad" userId="314a596a-b600-4d71-8bae-762cb7d13de3" providerId="ADAL" clId="{15B81764-44DC-4292-92E5-49D9E07C9837}" dt="2026-02-03T10:12:46.481" v="0" actId="14826"/>
          <pc:sldLayoutMkLst>
            <pc:docMk/>
            <pc:sldMasterMk cId="999806014" sldId="2147484092"/>
            <pc:sldLayoutMk cId="3837617329" sldId="2147484113"/>
          </pc:sldLayoutMkLst>
          <pc:picChg chg="mod">
            <ac:chgData name="Ellen Marie Skjefstad" userId="314a596a-b600-4d71-8bae-762cb7d13de3" providerId="ADAL" clId="{15B81764-44DC-4292-92E5-49D9E07C9837}" dt="2026-02-03T10:12:46.481" v="0" actId="14826"/>
            <ac:picMkLst>
              <pc:docMk/>
              <pc:sldMasterMk cId="999806014" sldId="2147484092"/>
              <pc:sldLayoutMk cId="3837617329" sldId="2147484113"/>
              <ac:picMk id="3" creationId="{FE6A466B-0E37-7134-7A37-81F37A359E64}"/>
            </ac:picMkLst>
          </pc:picChg>
        </pc:sldLayoutChg>
        <pc:sldLayoutChg chg="addSp modSp">
          <pc:chgData name="Ellen Marie Skjefstad" userId="314a596a-b600-4d71-8bae-762cb7d13de3" providerId="ADAL" clId="{15B81764-44DC-4292-92E5-49D9E07C9837}" dt="2026-02-03T10:12:57.473" v="2" actId="14826"/>
          <pc:sldLayoutMkLst>
            <pc:docMk/>
            <pc:sldMasterMk cId="999806014" sldId="2147484092"/>
            <pc:sldLayoutMk cId="382537980" sldId="2147484114"/>
          </pc:sldLayoutMkLst>
          <pc:picChg chg="add mod">
            <ac:chgData name="Ellen Marie Skjefstad" userId="314a596a-b600-4d71-8bae-762cb7d13de3" providerId="ADAL" clId="{15B81764-44DC-4292-92E5-49D9E07C9837}" dt="2026-02-03T10:12:51.314" v="1"/>
            <ac:picMkLst>
              <pc:docMk/>
              <pc:sldMasterMk cId="999806014" sldId="2147484092"/>
              <pc:sldLayoutMk cId="382537980" sldId="2147484114"/>
              <ac:picMk id="4" creationId="{30518FD5-086C-AEEB-1E2F-CBC4A8093B6F}"/>
            </ac:picMkLst>
          </pc:picChg>
          <pc:picChg chg="mod">
            <ac:chgData name="Ellen Marie Skjefstad" userId="314a596a-b600-4d71-8bae-762cb7d13de3" providerId="ADAL" clId="{15B81764-44DC-4292-92E5-49D9E07C9837}" dt="2026-02-03T10:12:57.473" v="2" actId="14826"/>
            <ac:picMkLst>
              <pc:docMk/>
              <pc:sldMasterMk cId="999806014" sldId="2147484092"/>
              <pc:sldLayoutMk cId="382537980" sldId="2147484114"/>
              <ac:picMk id="5" creationId="{CACB1F79-4D1B-3EE6-269A-4F294FD2B8D7}"/>
            </ac:picMkLst>
          </pc:picChg>
        </pc:sldLayoutChg>
        <pc:sldLayoutChg chg="modSp">
          <pc:chgData name="Ellen Marie Skjefstad" userId="314a596a-b600-4d71-8bae-762cb7d13de3" providerId="ADAL" clId="{15B81764-44DC-4292-92E5-49D9E07C9837}" dt="2026-02-03T10:13:04.101" v="3" actId="14826"/>
          <pc:sldLayoutMkLst>
            <pc:docMk/>
            <pc:sldMasterMk cId="999806014" sldId="2147484092"/>
            <pc:sldLayoutMk cId="3660197426" sldId="2147484115"/>
          </pc:sldLayoutMkLst>
          <pc:picChg chg="mod">
            <ac:chgData name="Ellen Marie Skjefstad" userId="314a596a-b600-4d71-8bae-762cb7d13de3" providerId="ADAL" clId="{15B81764-44DC-4292-92E5-49D9E07C9837}" dt="2026-02-03T10:13:04.101" v="3" actId="14826"/>
            <ac:picMkLst>
              <pc:docMk/>
              <pc:sldMasterMk cId="999806014" sldId="2147484092"/>
              <pc:sldLayoutMk cId="3660197426" sldId="2147484115"/>
              <ac:picMk id="2" creationId="{8658CBE5-21CB-49C3-A936-853A6CC0FFEC}"/>
            </ac:picMkLst>
          </pc:picChg>
        </pc:sldLayoutChg>
        <pc:sldLayoutChg chg="modSp">
          <pc:chgData name="Ellen Marie Skjefstad" userId="314a596a-b600-4d71-8bae-762cb7d13de3" providerId="ADAL" clId="{15B81764-44DC-4292-92E5-49D9E07C9837}" dt="2026-02-03T10:13:25.064" v="5" actId="14826"/>
          <pc:sldLayoutMkLst>
            <pc:docMk/>
            <pc:sldMasterMk cId="999806014" sldId="2147484092"/>
            <pc:sldLayoutMk cId="1003630044" sldId="2147484116"/>
          </pc:sldLayoutMkLst>
          <pc:picChg chg="mod">
            <ac:chgData name="Ellen Marie Skjefstad" userId="314a596a-b600-4d71-8bae-762cb7d13de3" providerId="ADAL" clId="{15B81764-44DC-4292-92E5-49D9E07C9837}" dt="2026-02-03T10:13:25.064" v="5" actId="14826"/>
            <ac:picMkLst>
              <pc:docMk/>
              <pc:sldMasterMk cId="999806014" sldId="2147484092"/>
              <pc:sldLayoutMk cId="1003630044" sldId="2147484116"/>
              <ac:picMk id="4" creationId="{5BEB10C0-54EA-0A73-C948-E73A1C46484E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3T10:13:29.447" v="7"/>
          <pc:sldLayoutMkLst>
            <pc:docMk/>
            <pc:sldMasterMk cId="999806014" sldId="2147484092"/>
            <pc:sldLayoutMk cId="3832395873" sldId="2147484117"/>
          </pc:sldLayoutMkLst>
          <pc:picChg chg="del">
            <ac:chgData name="Ellen Marie Skjefstad" userId="314a596a-b600-4d71-8bae-762cb7d13de3" providerId="ADAL" clId="{15B81764-44DC-4292-92E5-49D9E07C9837}" dt="2026-02-03T10:13:28.950" v="6" actId="478"/>
            <ac:picMkLst>
              <pc:docMk/>
              <pc:sldMasterMk cId="999806014" sldId="2147484092"/>
              <pc:sldLayoutMk cId="3832395873" sldId="2147484117"/>
              <ac:picMk id="5" creationId="{C7493335-2032-7A6C-FAC7-82806AD12B00}"/>
            </ac:picMkLst>
          </pc:picChg>
          <pc:picChg chg="add mod">
            <ac:chgData name="Ellen Marie Skjefstad" userId="314a596a-b600-4d71-8bae-762cb7d13de3" providerId="ADAL" clId="{15B81764-44DC-4292-92E5-49D9E07C9837}" dt="2026-02-03T10:13:29.447" v="7"/>
            <ac:picMkLst>
              <pc:docMk/>
              <pc:sldMasterMk cId="999806014" sldId="2147484092"/>
              <pc:sldLayoutMk cId="3832395873" sldId="2147484117"/>
              <ac:picMk id="6" creationId="{C1E362F7-6185-5DFC-65D5-986F065EDA6C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3T10:13:36.181" v="11"/>
          <pc:sldLayoutMkLst>
            <pc:docMk/>
            <pc:sldMasterMk cId="999806014" sldId="2147484092"/>
            <pc:sldLayoutMk cId="31258150" sldId="2147484118"/>
          </pc:sldLayoutMkLst>
          <pc:picChg chg="add mod">
            <ac:chgData name="Ellen Marie Skjefstad" userId="314a596a-b600-4d71-8bae-762cb7d13de3" providerId="ADAL" clId="{15B81764-44DC-4292-92E5-49D9E07C9837}" dt="2026-02-03T10:13:36.181" v="11"/>
            <ac:picMkLst>
              <pc:docMk/>
              <pc:sldMasterMk cId="999806014" sldId="2147484092"/>
              <pc:sldLayoutMk cId="31258150" sldId="2147484118"/>
              <ac:picMk id="2" creationId="{8C4AB130-AC8B-303F-32C5-B71104506F53}"/>
            </ac:picMkLst>
          </pc:picChg>
          <pc:picChg chg="del">
            <ac:chgData name="Ellen Marie Skjefstad" userId="314a596a-b600-4d71-8bae-762cb7d13de3" providerId="ADAL" clId="{15B81764-44DC-4292-92E5-49D9E07C9837}" dt="2026-02-03T10:13:35.681" v="10" actId="478"/>
            <ac:picMkLst>
              <pc:docMk/>
              <pc:sldMasterMk cId="999806014" sldId="2147484092"/>
              <pc:sldLayoutMk cId="31258150" sldId="2147484118"/>
              <ac:picMk id="3" creationId="{0E2D7000-422E-6583-7BC0-4D2F825DE260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3T10:13:39.817" v="13"/>
          <pc:sldLayoutMkLst>
            <pc:docMk/>
            <pc:sldMasterMk cId="999806014" sldId="2147484092"/>
            <pc:sldLayoutMk cId="3098430215" sldId="2147484119"/>
          </pc:sldLayoutMkLst>
          <pc:picChg chg="del">
            <ac:chgData name="Ellen Marie Skjefstad" userId="314a596a-b600-4d71-8bae-762cb7d13de3" providerId="ADAL" clId="{15B81764-44DC-4292-92E5-49D9E07C9837}" dt="2026-02-03T10:13:39.297" v="12" actId="478"/>
            <ac:picMkLst>
              <pc:docMk/>
              <pc:sldMasterMk cId="999806014" sldId="2147484092"/>
              <pc:sldLayoutMk cId="3098430215" sldId="2147484119"/>
              <ac:picMk id="2" creationId="{1675A37E-6BA8-F570-96C6-1AE33F113921}"/>
            </ac:picMkLst>
          </pc:picChg>
          <pc:picChg chg="add mod">
            <ac:chgData name="Ellen Marie Skjefstad" userId="314a596a-b600-4d71-8bae-762cb7d13de3" providerId="ADAL" clId="{15B81764-44DC-4292-92E5-49D9E07C9837}" dt="2026-02-03T10:13:39.817" v="13"/>
            <ac:picMkLst>
              <pc:docMk/>
              <pc:sldMasterMk cId="999806014" sldId="2147484092"/>
              <pc:sldLayoutMk cId="3098430215" sldId="2147484119"/>
              <ac:picMk id="5" creationId="{EDBD9C13-4945-1E09-BCE0-C964CA220B27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3T10:13:43.984" v="15"/>
          <pc:sldLayoutMkLst>
            <pc:docMk/>
            <pc:sldMasterMk cId="999806014" sldId="2147484092"/>
            <pc:sldLayoutMk cId="3804695945" sldId="2147484120"/>
          </pc:sldLayoutMkLst>
          <pc:picChg chg="add mod">
            <ac:chgData name="Ellen Marie Skjefstad" userId="314a596a-b600-4d71-8bae-762cb7d13de3" providerId="ADAL" clId="{15B81764-44DC-4292-92E5-49D9E07C9837}" dt="2026-02-03T10:13:43.984" v="15"/>
            <ac:picMkLst>
              <pc:docMk/>
              <pc:sldMasterMk cId="999806014" sldId="2147484092"/>
              <pc:sldLayoutMk cId="3804695945" sldId="2147484120"/>
              <ac:picMk id="2" creationId="{A05773DE-1C09-D393-4812-A43A023FD3C5}"/>
            </ac:picMkLst>
          </pc:picChg>
          <pc:picChg chg="del">
            <ac:chgData name="Ellen Marie Skjefstad" userId="314a596a-b600-4d71-8bae-762cb7d13de3" providerId="ADAL" clId="{15B81764-44DC-4292-92E5-49D9E07C9837}" dt="2026-02-03T10:13:43.481" v="14" actId="478"/>
            <ac:picMkLst>
              <pc:docMk/>
              <pc:sldMasterMk cId="999806014" sldId="2147484092"/>
              <pc:sldLayoutMk cId="3804695945" sldId="2147484120"/>
              <ac:picMk id="4" creationId="{1AA417D2-3858-3AD3-35CF-E3B0D8333775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3T10:13:32.817" v="9"/>
          <pc:sldLayoutMkLst>
            <pc:docMk/>
            <pc:sldMasterMk cId="999806014" sldId="2147484092"/>
            <pc:sldLayoutMk cId="2238633162" sldId="2147484123"/>
          </pc:sldLayoutMkLst>
          <pc:picChg chg="add mod">
            <ac:chgData name="Ellen Marie Skjefstad" userId="314a596a-b600-4d71-8bae-762cb7d13de3" providerId="ADAL" clId="{15B81764-44DC-4292-92E5-49D9E07C9837}" dt="2026-02-03T10:13:32.817" v="9"/>
            <ac:picMkLst>
              <pc:docMk/>
              <pc:sldMasterMk cId="999806014" sldId="2147484092"/>
              <pc:sldLayoutMk cId="2238633162" sldId="2147484123"/>
              <ac:picMk id="2" creationId="{7809A273-068D-36F6-FA9E-237A09C5E9E8}"/>
            </ac:picMkLst>
          </pc:picChg>
          <pc:picChg chg="del">
            <ac:chgData name="Ellen Marie Skjefstad" userId="314a596a-b600-4d71-8bae-762cb7d13de3" providerId="ADAL" clId="{15B81764-44DC-4292-92E5-49D9E07C9837}" dt="2026-02-03T10:13:32.214" v="8" actId="478"/>
            <ac:picMkLst>
              <pc:docMk/>
              <pc:sldMasterMk cId="999806014" sldId="2147484092"/>
              <pc:sldLayoutMk cId="2238633162" sldId="2147484123"/>
              <ac:picMk id="7" creationId="{7B982CFB-CC9C-988C-4128-44DE616744D6}"/>
            </ac:picMkLst>
          </pc:picChg>
        </pc:sldLayoutChg>
        <pc:sldLayoutChg chg="modSp">
          <pc:chgData name="Ellen Marie Skjefstad" userId="314a596a-b600-4d71-8bae-762cb7d13de3" providerId="ADAL" clId="{15B81764-44DC-4292-92E5-49D9E07C9837}" dt="2026-02-03T10:13:56.047" v="16" actId="14826"/>
          <pc:sldLayoutMkLst>
            <pc:docMk/>
            <pc:sldMasterMk cId="999806014" sldId="2147484092"/>
            <pc:sldLayoutMk cId="310371391" sldId="2147484125"/>
          </pc:sldLayoutMkLst>
          <pc:picChg chg="mod">
            <ac:chgData name="Ellen Marie Skjefstad" userId="314a596a-b600-4d71-8bae-762cb7d13de3" providerId="ADAL" clId="{15B81764-44DC-4292-92E5-49D9E07C9837}" dt="2026-02-03T10:13:56.047" v="16" actId="14826"/>
            <ac:picMkLst>
              <pc:docMk/>
              <pc:sldMasterMk cId="999806014" sldId="2147484092"/>
              <pc:sldLayoutMk cId="310371391" sldId="2147484125"/>
              <ac:picMk id="5" creationId="{5A2E7BD8-46CD-7AAB-A171-3A73B414C107}"/>
            </ac:picMkLst>
          </pc:picChg>
        </pc:sldLayoutChg>
        <pc:sldLayoutChg chg="modSp">
          <pc:chgData name="Ellen Marie Skjefstad" userId="314a596a-b600-4d71-8bae-762cb7d13de3" providerId="ADAL" clId="{15B81764-44DC-4292-92E5-49D9E07C9837}" dt="2026-02-03T10:13:17.266" v="4" actId="14826"/>
          <pc:sldLayoutMkLst>
            <pc:docMk/>
            <pc:sldMasterMk cId="999806014" sldId="2147484092"/>
            <pc:sldLayoutMk cId="706974861" sldId="2147484126"/>
          </pc:sldLayoutMkLst>
          <pc:picChg chg="mod">
            <ac:chgData name="Ellen Marie Skjefstad" userId="314a596a-b600-4d71-8bae-762cb7d13de3" providerId="ADAL" clId="{15B81764-44DC-4292-92E5-49D9E07C9837}" dt="2026-02-03T10:13:17.266" v="4" actId="14826"/>
            <ac:picMkLst>
              <pc:docMk/>
              <pc:sldMasterMk cId="999806014" sldId="2147484092"/>
              <pc:sldLayoutMk cId="706974861" sldId="2147484126"/>
              <ac:picMk id="7" creationId="{2FC76AED-B520-F1BA-B436-865DCA05C5D4}"/>
            </ac:picMkLst>
          </pc:picChg>
        </pc:sldLayoutChg>
      </pc:sldMasterChg>
      <pc:sldMasterChg chg="modSldLayout">
        <pc:chgData name="Ellen Marie Skjefstad" userId="314a596a-b600-4d71-8bae-762cb7d13de3" providerId="ADAL" clId="{15B81764-44DC-4292-92E5-49D9E07C9837}" dt="2026-02-03T10:16:21.351" v="57" actId="14826"/>
        <pc:sldMasterMkLst>
          <pc:docMk/>
          <pc:sldMasterMk cId="2067163719" sldId="2147484156"/>
        </pc:sldMasterMkLst>
        <pc:sldLayoutChg chg="modSp">
          <pc:chgData name="Ellen Marie Skjefstad" userId="314a596a-b600-4d71-8bae-762cb7d13de3" providerId="ADAL" clId="{15B81764-44DC-4292-92E5-49D9E07C9837}" dt="2026-02-03T10:14:03.883" v="17" actId="14826"/>
          <pc:sldLayoutMkLst>
            <pc:docMk/>
            <pc:sldMasterMk cId="2067163719" sldId="2147484156"/>
            <pc:sldLayoutMk cId="1847930216" sldId="2147484157"/>
          </pc:sldLayoutMkLst>
          <pc:picChg chg="mod">
            <ac:chgData name="Ellen Marie Skjefstad" userId="314a596a-b600-4d71-8bae-762cb7d13de3" providerId="ADAL" clId="{15B81764-44DC-4292-92E5-49D9E07C9837}" dt="2026-02-03T10:14:03.883" v="17" actId="14826"/>
            <ac:picMkLst>
              <pc:docMk/>
              <pc:sldMasterMk cId="2067163719" sldId="2147484156"/>
              <pc:sldLayoutMk cId="1847930216" sldId="2147484157"/>
              <ac:picMk id="2" creationId="{08844940-635B-6797-EAA0-F87D0BFBBD1D}"/>
            </ac:picMkLst>
          </pc:picChg>
        </pc:sldLayoutChg>
        <pc:sldLayoutChg chg="modSp">
          <pc:chgData name="Ellen Marie Skjefstad" userId="314a596a-b600-4d71-8bae-762cb7d13de3" providerId="ADAL" clId="{15B81764-44DC-4292-92E5-49D9E07C9837}" dt="2026-02-03T10:14:45.214" v="31" actId="14826"/>
          <pc:sldLayoutMkLst>
            <pc:docMk/>
            <pc:sldMasterMk cId="2067163719" sldId="2147484156"/>
            <pc:sldLayoutMk cId="1394575655" sldId="2147484158"/>
          </pc:sldLayoutMkLst>
          <pc:picChg chg="mod">
            <ac:chgData name="Ellen Marie Skjefstad" userId="314a596a-b600-4d71-8bae-762cb7d13de3" providerId="ADAL" clId="{15B81764-44DC-4292-92E5-49D9E07C9837}" dt="2026-02-03T10:14:45.214" v="31" actId="14826"/>
            <ac:picMkLst>
              <pc:docMk/>
              <pc:sldMasterMk cId="2067163719" sldId="2147484156"/>
              <pc:sldLayoutMk cId="1394575655" sldId="2147484158"/>
              <ac:picMk id="5" creationId="{81BE5CCB-D95D-46F0-FB39-615BCBF246F1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3T10:14:17.180" v="22"/>
          <pc:sldLayoutMkLst>
            <pc:docMk/>
            <pc:sldMasterMk cId="2067163719" sldId="2147484156"/>
            <pc:sldLayoutMk cId="715493344" sldId="2147484159"/>
          </pc:sldLayoutMkLst>
          <pc:picChg chg="add del">
            <ac:chgData name="Ellen Marie Skjefstad" userId="314a596a-b600-4d71-8bae-762cb7d13de3" providerId="ADAL" clId="{15B81764-44DC-4292-92E5-49D9E07C9837}" dt="2026-02-03T10:14:16.631" v="21" actId="478"/>
            <ac:picMkLst>
              <pc:docMk/>
              <pc:sldMasterMk cId="2067163719" sldId="2147484156"/>
              <pc:sldLayoutMk cId="715493344" sldId="2147484159"/>
              <ac:picMk id="4" creationId="{BF1355B4-4627-3D66-651A-E75F224510A7}"/>
            </ac:picMkLst>
          </pc:picChg>
          <pc:picChg chg="add mod">
            <ac:chgData name="Ellen Marie Skjefstad" userId="314a596a-b600-4d71-8bae-762cb7d13de3" providerId="ADAL" clId="{15B81764-44DC-4292-92E5-49D9E07C9837}" dt="2026-02-03T10:14:09.280" v="19"/>
            <ac:picMkLst>
              <pc:docMk/>
              <pc:sldMasterMk cId="2067163719" sldId="2147484156"/>
              <pc:sldLayoutMk cId="715493344" sldId="2147484159"/>
              <ac:picMk id="6" creationId="{C712CD72-C352-2138-2BA1-398419F3A767}"/>
            </ac:picMkLst>
          </pc:picChg>
          <pc:picChg chg="add mod">
            <ac:chgData name="Ellen Marie Skjefstad" userId="314a596a-b600-4d71-8bae-762cb7d13de3" providerId="ADAL" clId="{15B81764-44DC-4292-92E5-49D9E07C9837}" dt="2026-02-03T10:14:17.180" v="22"/>
            <ac:picMkLst>
              <pc:docMk/>
              <pc:sldMasterMk cId="2067163719" sldId="2147484156"/>
              <pc:sldLayoutMk cId="715493344" sldId="2147484159"/>
              <ac:picMk id="7" creationId="{D7724888-2AA1-4D79-6024-4B06A00808A4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3T10:14:20.351" v="24"/>
          <pc:sldLayoutMkLst>
            <pc:docMk/>
            <pc:sldMasterMk cId="2067163719" sldId="2147484156"/>
            <pc:sldLayoutMk cId="4057298447" sldId="2147484160"/>
          </pc:sldLayoutMkLst>
          <pc:picChg chg="del">
            <ac:chgData name="Ellen Marie Skjefstad" userId="314a596a-b600-4d71-8bae-762cb7d13de3" providerId="ADAL" clId="{15B81764-44DC-4292-92E5-49D9E07C9837}" dt="2026-02-03T10:14:19.814" v="23" actId="478"/>
            <ac:picMkLst>
              <pc:docMk/>
              <pc:sldMasterMk cId="2067163719" sldId="2147484156"/>
              <pc:sldLayoutMk cId="4057298447" sldId="2147484160"/>
              <ac:picMk id="3" creationId="{76C7D034-B7D0-50E6-1F67-175A16C36D70}"/>
            </ac:picMkLst>
          </pc:picChg>
          <pc:picChg chg="add mod">
            <ac:chgData name="Ellen Marie Skjefstad" userId="314a596a-b600-4d71-8bae-762cb7d13de3" providerId="ADAL" clId="{15B81764-44DC-4292-92E5-49D9E07C9837}" dt="2026-02-03T10:14:20.351" v="24"/>
            <ac:picMkLst>
              <pc:docMk/>
              <pc:sldMasterMk cId="2067163719" sldId="2147484156"/>
              <pc:sldLayoutMk cId="4057298447" sldId="2147484160"/>
              <ac:picMk id="5" creationId="{294D9D63-84E3-9FFB-59D4-6F4198D4D848}"/>
            </ac:picMkLst>
          </pc:picChg>
        </pc:sldLayoutChg>
        <pc:sldLayoutChg chg="modSp">
          <pc:chgData name="Ellen Marie Skjefstad" userId="314a596a-b600-4d71-8bae-762cb7d13de3" providerId="ADAL" clId="{15B81764-44DC-4292-92E5-49D9E07C9837}" dt="2026-02-03T10:14:55.581" v="32" actId="14826"/>
          <pc:sldLayoutMkLst>
            <pc:docMk/>
            <pc:sldMasterMk cId="2067163719" sldId="2147484156"/>
            <pc:sldLayoutMk cId="2391366330" sldId="2147484161"/>
          </pc:sldLayoutMkLst>
          <pc:picChg chg="mod">
            <ac:chgData name="Ellen Marie Skjefstad" userId="314a596a-b600-4d71-8bae-762cb7d13de3" providerId="ADAL" clId="{15B81764-44DC-4292-92E5-49D9E07C9837}" dt="2026-02-03T10:14:55.581" v="32" actId="14826"/>
            <ac:picMkLst>
              <pc:docMk/>
              <pc:sldMasterMk cId="2067163719" sldId="2147484156"/>
              <pc:sldLayoutMk cId="2391366330" sldId="2147484161"/>
              <ac:picMk id="4" creationId="{408659AF-9F78-6350-F943-88D0CD4041BF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3T10:15:01.430" v="34"/>
          <pc:sldLayoutMkLst>
            <pc:docMk/>
            <pc:sldMasterMk cId="2067163719" sldId="2147484156"/>
            <pc:sldLayoutMk cId="3724746078" sldId="2147484162"/>
          </pc:sldLayoutMkLst>
          <pc:picChg chg="del">
            <ac:chgData name="Ellen Marie Skjefstad" userId="314a596a-b600-4d71-8bae-762cb7d13de3" providerId="ADAL" clId="{15B81764-44DC-4292-92E5-49D9E07C9837}" dt="2026-02-03T10:15:00.959" v="33" actId="478"/>
            <ac:picMkLst>
              <pc:docMk/>
              <pc:sldMasterMk cId="2067163719" sldId="2147484156"/>
              <pc:sldLayoutMk cId="3724746078" sldId="2147484162"/>
              <ac:picMk id="6" creationId="{E912A89E-8C78-F91C-3D51-3032370F3AEE}"/>
            </ac:picMkLst>
          </pc:picChg>
          <pc:picChg chg="add mod">
            <ac:chgData name="Ellen Marie Skjefstad" userId="314a596a-b600-4d71-8bae-762cb7d13de3" providerId="ADAL" clId="{15B81764-44DC-4292-92E5-49D9E07C9837}" dt="2026-02-03T10:15:01.430" v="34"/>
            <ac:picMkLst>
              <pc:docMk/>
              <pc:sldMasterMk cId="2067163719" sldId="2147484156"/>
              <pc:sldLayoutMk cId="3724746078" sldId="2147484162"/>
              <ac:picMk id="8" creationId="{066AC6A5-CA2D-29FD-3B27-ABE93350ACEE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3T10:15:04.841" v="36"/>
          <pc:sldLayoutMkLst>
            <pc:docMk/>
            <pc:sldMasterMk cId="2067163719" sldId="2147484156"/>
            <pc:sldLayoutMk cId="3575009411" sldId="2147484163"/>
          </pc:sldLayoutMkLst>
          <pc:picChg chg="del">
            <ac:chgData name="Ellen Marie Skjefstad" userId="314a596a-b600-4d71-8bae-762cb7d13de3" providerId="ADAL" clId="{15B81764-44DC-4292-92E5-49D9E07C9837}" dt="2026-02-03T10:15:04.364" v="35" actId="478"/>
            <ac:picMkLst>
              <pc:docMk/>
              <pc:sldMasterMk cId="2067163719" sldId="2147484156"/>
              <pc:sldLayoutMk cId="3575009411" sldId="2147484163"/>
              <ac:picMk id="2" creationId="{6A159E70-C835-84CF-4A5C-E90E26076FE0}"/>
            </ac:picMkLst>
          </pc:picChg>
          <pc:picChg chg="add mod">
            <ac:chgData name="Ellen Marie Skjefstad" userId="314a596a-b600-4d71-8bae-762cb7d13de3" providerId="ADAL" clId="{15B81764-44DC-4292-92E5-49D9E07C9837}" dt="2026-02-03T10:15:04.841" v="36"/>
            <ac:picMkLst>
              <pc:docMk/>
              <pc:sldMasterMk cId="2067163719" sldId="2147484156"/>
              <pc:sldLayoutMk cId="3575009411" sldId="2147484163"/>
              <ac:picMk id="5" creationId="{EFECD7AD-FF37-2EBF-39FF-CF5917B7AA6B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3T10:15:08.548" v="38"/>
          <pc:sldLayoutMkLst>
            <pc:docMk/>
            <pc:sldMasterMk cId="2067163719" sldId="2147484156"/>
            <pc:sldLayoutMk cId="1673418103" sldId="2147484164"/>
          </pc:sldLayoutMkLst>
          <pc:picChg chg="del">
            <ac:chgData name="Ellen Marie Skjefstad" userId="314a596a-b600-4d71-8bae-762cb7d13de3" providerId="ADAL" clId="{15B81764-44DC-4292-92E5-49D9E07C9837}" dt="2026-02-03T10:15:08.087" v="37" actId="478"/>
            <ac:picMkLst>
              <pc:docMk/>
              <pc:sldMasterMk cId="2067163719" sldId="2147484156"/>
              <pc:sldLayoutMk cId="1673418103" sldId="2147484164"/>
              <ac:picMk id="2" creationId="{5D042C98-1271-5370-8CA2-A9181549A7FE}"/>
            </ac:picMkLst>
          </pc:picChg>
          <pc:picChg chg="add mod">
            <ac:chgData name="Ellen Marie Skjefstad" userId="314a596a-b600-4d71-8bae-762cb7d13de3" providerId="ADAL" clId="{15B81764-44DC-4292-92E5-49D9E07C9837}" dt="2026-02-03T10:15:08.548" v="38"/>
            <ac:picMkLst>
              <pc:docMk/>
              <pc:sldMasterMk cId="2067163719" sldId="2147484156"/>
              <pc:sldLayoutMk cId="1673418103" sldId="2147484164"/>
              <ac:picMk id="4" creationId="{ABFA9159-C210-8E94-3081-814B6B710A88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3T10:15:12.633" v="40"/>
          <pc:sldLayoutMkLst>
            <pc:docMk/>
            <pc:sldMasterMk cId="2067163719" sldId="2147484156"/>
            <pc:sldLayoutMk cId="1111167100" sldId="2147484165"/>
          </pc:sldLayoutMkLst>
          <pc:picChg chg="del">
            <ac:chgData name="Ellen Marie Skjefstad" userId="314a596a-b600-4d71-8bae-762cb7d13de3" providerId="ADAL" clId="{15B81764-44DC-4292-92E5-49D9E07C9837}" dt="2026-02-03T10:15:12.216" v="39" actId="478"/>
            <ac:picMkLst>
              <pc:docMk/>
              <pc:sldMasterMk cId="2067163719" sldId="2147484156"/>
              <pc:sldLayoutMk cId="1111167100" sldId="2147484165"/>
              <ac:picMk id="2" creationId="{DF6AA908-C780-99A3-5F7E-E404ECFAD6FA}"/>
            </ac:picMkLst>
          </pc:picChg>
          <pc:picChg chg="add mod">
            <ac:chgData name="Ellen Marie Skjefstad" userId="314a596a-b600-4d71-8bae-762cb7d13de3" providerId="ADAL" clId="{15B81764-44DC-4292-92E5-49D9E07C9837}" dt="2026-02-03T10:15:12.633" v="40"/>
            <ac:picMkLst>
              <pc:docMk/>
              <pc:sldMasterMk cId="2067163719" sldId="2147484156"/>
              <pc:sldLayoutMk cId="1111167100" sldId="2147484165"/>
              <ac:picMk id="5" creationId="{E199D6CF-757F-9332-1EB8-D33BFBD33E8A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3T10:15:16.657" v="42"/>
          <pc:sldLayoutMkLst>
            <pc:docMk/>
            <pc:sldMasterMk cId="2067163719" sldId="2147484156"/>
            <pc:sldLayoutMk cId="250978827" sldId="2147484166"/>
          </pc:sldLayoutMkLst>
          <pc:picChg chg="add mod">
            <ac:chgData name="Ellen Marie Skjefstad" userId="314a596a-b600-4d71-8bae-762cb7d13de3" providerId="ADAL" clId="{15B81764-44DC-4292-92E5-49D9E07C9837}" dt="2026-02-03T10:15:16.657" v="42"/>
            <ac:picMkLst>
              <pc:docMk/>
              <pc:sldMasterMk cId="2067163719" sldId="2147484156"/>
              <pc:sldLayoutMk cId="250978827" sldId="2147484166"/>
              <ac:picMk id="2" creationId="{4498C9ED-D8EF-BC21-DEAB-A3D1643808B3}"/>
            </ac:picMkLst>
          </pc:picChg>
          <pc:picChg chg="del">
            <ac:chgData name="Ellen Marie Skjefstad" userId="314a596a-b600-4d71-8bae-762cb7d13de3" providerId="ADAL" clId="{15B81764-44DC-4292-92E5-49D9E07C9837}" dt="2026-02-03T10:15:16.231" v="41" actId="478"/>
            <ac:picMkLst>
              <pc:docMk/>
              <pc:sldMasterMk cId="2067163719" sldId="2147484156"/>
              <pc:sldLayoutMk cId="250978827" sldId="2147484166"/>
              <ac:picMk id="4" creationId="{7977C267-01BE-F66B-1197-0276D7EBCAF4}"/>
            </ac:picMkLst>
          </pc:picChg>
        </pc:sldLayoutChg>
        <pc:sldLayoutChg chg="modSp">
          <pc:chgData name="Ellen Marie Skjefstad" userId="314a596a-b600-4d71-8bae-762cb7d13de3" providerId="ADAL" clId="{15B81764-44DC-4292-92E5-49D9E07C9837}" dt="2026-02-03T10:16:21.351" v="57" actId="14826"/>
          <pc:sldLayoutMkLst>
            <pc:docMk/>
            <pc:sldMasterMk cId="2067163719" sldId="2147484156"/>
            <pc:sldLayoutMk cId="4129906923" sldId="2147484169"/>
          </pc:sldLayoutMkLst>
          <pc:picChg chg="mod">
            <ac:chgData name="Ellen Marie Skjefstad" userId="314a596a-b600-4d71-8bae-762cb7d13de3" providerId="ADAL" clId="{15B81764-44DC-4292-92E5-49D9E07C9837}" dt="2026-02-03T10:16:21.351" v="57" actId="14826"/>
            <ac:picMkLst>
              <pc:docMk/>
              <pc:sldMasterMk cId="2067163719" sldId="2147484156"/>
              <pc:sldLayoutMk cId="4129906923" sldId="2147484169"/>
              <ac:picMk id="4" creationId="{8F03EB89-5E42-AAC9-B535-973D75003629}"/>
            </ac:picMkLst>
          </pc:picChg>
        </pc:sldLayoutChg>
      </pc:sldMasterChg>
      <pc:sldMasterChg chg="modSldLayout">
        <pc:chgData name="Ellen Marie Skjefstad" userId="314a596a-b600-4d71-8bae-762cb7d13de3" providerId="ADAL" clId="{15B81764-44DC-4292-92E5-49D9E07C9837}" dt="2026-02-03T10:16:06.456" v="56" actId="14826"/>
        <pc:sldMasterMkLst>
          <pc:docMk/>
          <pc:sldMasterMk cId="2927321763" sldId="2147484182"/>
        </pc:sldMasterMkLst>
        <pc:sldLayoutChg chg="addSp delSp modSp mod">
          <pc:chgData name="Ellen Marie Skjefstad" userId="314a596a-b600-4d71-8bae-762cb7d13de3" providerId="ADAL" clId="{15B81764-44DC-4292-92E5-49D9E07C9837}" dt="2026-02-03T10:14:26.714" v="26"/>
          <pc:sldLayoutMkLst>
            <pc:docMk/>
            <pc:sldMasterMk cId="2927321763" sldId="2147484182"/>
            <pc:sldLayoutMk cId="4072075252" sldId="2147484183"/>
          </pc:sldLayoutMkLst>
          <pc:picChg chg="del">
            <ac:chgData name="Ellen Marie Skjefstad" userId="314a596a-b600-4d71-8bae-762cb7d13de3" providerId="ADAL" clId="{15B81764-44DC-4292-92E5-49D9E07C9837}" dt="2026-02-03T10:14:26.214" v="25" actId="478"/>
            <ac:picMkLst>
              <pc:docMk/>
              <pc:sldMasterMk cId="2927321763" sldId="2147484182"/>
              <pc:sldLayoutMk cId="4072075252" sldId="2147484183"/>
              <ac:picMk id="2" creationId="{1EBE6C17-90B1-84C0-893D-05BD0C539B2C}"/>
            </ac:picMkLst>
          </pc:picChg>
          <pc:picChg chg="add mod">
            <ac:chgData name="Ellen Marie Skjefstad" userId="314a596a-b600-4d71-8bae-762cb7d13de3" providerId="ADAL" clId="{15B81764-44DC-4292-92E5-49D9E07C9837}" dt="2026-02-03T10:14:26.714" v="26"/>
            <ac:picMkLst>
              <pc:docMk/>
              <pc:sldMasterMk cId="2927321763" sldId="2147484182"/>
              <pc:sldLayoutMk cId="4072075252" sldId="2147484183"/>
              <ac:picMk id="4" creationId="{26E2F27C-12B0-3001-8494-6ED372D67A6C}"/>
            </ac:picMkLst>
          </pc:picChg>
        </pc:sldLayoutChg>
        <pc:sldLayoutChg chg="modSp">
          <pc:chgData name="Ellen Marie Skjefstad" userId="314a596a-b600-4d71-8bae-762cb7d13de3" providerId="ADAL" clId="{15B81764-44DC-4292-92E5-49D9E07C9837}" dt="2026-02-03T10:16:06.456" v="56" actId="14826"/>
          <pc:sldLayoutMkLst>
            <pc:docMk/>
            <pc:sldMasterMk cId="2927321763" sldId="2147484182"/>
            <pc:sldLayoutMk cId="3251324072" sldId="2147484184"/>
          </pc:sldLayoutMkLst>
          <pc:picChg chg="mod">
            <ac:chgData name="Ellen Marie Skjefstad" userId="314a596a-b600-4d71-8bae-762cb7d13de3" providerId="ADAL" clId="{15B81764-44DC-4292-92E5-49D9E07C9837}" dt="2026-02-03T10:16:06.456" v="56" actId="14826"/>
            <ac:picMkLst>
              <pc:docMk/>
              <pc:sldMasterMk cId="2927321763" sldId="2147484182"/>
              <pc:sldLayoutMk cId="3251324072" sldId="2147484184"/>
              <ac:picMk id="5" creationId="{230D01F5-6B29-EDC4-6D35-10677412BD37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3T10:14:30.297" v="28"/>
          <pc:sldLayoutMkLst>
            <pc:docMk/>
            <pc:sldMasterMk cId="2927321763" sldId="2147484182"/>
            <pc:sldLayoutMk cId="3684746645" sldId="2147484185"/>
          </pc:sldLayoutMkLst>
          <pc:picChg chg="del">
            <ac:chgData name="Ellen Marie Skjefstad" userId="314a596a-b600-4d71-8bae-762cb7d13de3" providerId="ADAL" clId="{15B81764-44DC-4292-92E5-49D9E07C9837}" dt="2026-02-03T10:14:29.823" v="27" actId="478"/>
            <ac:picMkLst>
              <pc:docMk/>
              <pc:sldMasterMk cId="2927321763" sldId="2147484182"/>
              <pc:sldLayoutMk cId="3684746645" sldId="2147484185"/>
              <ac:picMk id="4" creationId="{995B54A8-990F-1CC5-B739-09C80AAC9D38}"/>
            </ac:picMkLst>
          </pc:picChg>
          <pc:picChg chg="add mod">
            <ac:chgData name="Ellen Marie Skjefstad" userId="314a596a-b600-4d71-8bae-762cb7d13de3" providerId="ADAL" clId="{15B81764-44DC-4292-92E5-49D9E07C9837}" dt="2026-02-03T10:14:30.297" v="28"/>
            <ac:picMkLst>
              <pc:docMk/>
              <pc:sldMasterMk cId="2927321763" sldId="2147484182"/>
              <pc:sldLayoutMk cId="3684746645" sldId="2147484185"/>
              <ac:picMk id="6" creationId="{96845636-C218-57E4-D897-5216C6907D2D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3T10:14:33.755" v="30"/>
          <pc:sldLayoutMkLst>
            <pc:docMk/>
            <pc:sldMasterMk cId="2927321763" sldId="2147484182"/>
            <pc:sldLayoutMk cId="989864531" sldId="2147484186"/>
          </pc:sldLayoutMkLst>
          <pc:picChg chg="del">
            <ac:chgData name="Ellen Marie Skjefstad" userId="314a596a-b600-4d71-8bae-762cb7d13de3" providerId="ADAL" clId="{15B81764-44DC-4292-92E5-49D9E07C9837}" dt="2026-02-03T10:14:33.247" v="29" actId="478"/>
            <ac:picMkLst>
              <pc:docMk/>
              <pc:sldMasterMk cId="2927321763" sldId="2147484182"/>
              <pc:sldLayoutMk cId="989864531" sldId="2147484186"/>
              <ac:picMk id="2" creationId="{DE473D62-AF9E-FEFB-ABA5-7FA6D1089AA1}"/>
            </ac:picMkLst>
          </pc:picChg>
          <pc:picChg chg="add mod">
            <ac:chgData name="Ellen Marie Skjefstad" userId="314a596a-b600-4d71-8bae-762cb7d13de3" providerId="ADAL" clId="{15B81764-44DC-4292-92E5-49D9E07C9837}" dt="2026-02-03T10:14:33.755" v="30"/>
            <ac:picMkLst>
              <pc:docMk/>
              <pc:sldMasterMk cId="2927321763" sldId="2147484182"/>
              <pc:sldLayoutMk cId="989864531" sldId="2147484186"/>
              <ac:picMk id="4" creationId="{DD2F5D58-A96C-5A0C-D874-2B0202F35AA3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3T10:15:25.364" v="44"/>
          <pc:sldLayoutMkLst>
            <pc:docMk/>
            <pc:sldMasterMk cId="2927321763" sldId="2147484182"/>
            <pc:sldLayoutMk cId="2427504597" sldId="2147484187"/>
          </pc:sldLayoutMkLst>
          <pc:picChg chg="del">
            <ac:chgData name="Ellen Marie Skjefstad" userId="314a596a-b600-4d71-8bae-762cb7d13de3" providerId="ADAL" clId="{15B81764-44DC-4292-92E5-49D9E07C9837}" dt="2026-02-03T10:15:24.850" v="43" actId="478"/>
            <ac:picMkLst>
              <pc:docMk/>
              <pc:sldMasterMk cId="2927321763" sldId="2147484182"/>
              <pc:sldLayoutMk cId="2427504597" sldId="2147484187"/>
              <ac:picMk id="2" creationId="{60AD3064-9A47-EB75-BA1E-FEA73F6C5CCA}"/>
            </ac:picMkLst>
          </pc:picChg>
          <pc:picChg chg="add mod">
            <ac:chgData name="Ellen Marie Skjefstad" userId="314a596a-b600-4d71-8bae-762cb7d13de3" providerId="ADAL" clId="{15B81764-44DC-4292-92E5-49D9E07C9837}" dt="2026-02-03T10:15:25.364" v="44"/>
            <ac:picMkLst>
              <pc:docMk/>
              <pc:sldMasterMk cId="2927321763" sldId="2147484182"/>
              <pc:sldLayoutMk cId="2427504597" sldId="2147484187"/>
              <ac:picMk id="4" creationId="{306A90A5-58D7-86AF-828F-783B6F9DECE7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3T10:15:29.132" v="46"/>
          <pc:sldLayoutMkLst>
            <pc:docMk/>
            <pc:sldMasterMk cId="2927321763" sldId="2147484182"/>
            <pc:sldLayoutMk cId="3262242965" sldId="2147484188"/>
          </pc:sldLayoutMkLst>
          <pc:picChg chg="del">
            <ac:chgData name="Ellen Marie Skjefstad" userId="314a596a-b600-4d71-8bae-762cb7d13de3" providerId="ADAL" clId="{15B81764-44DC-4292-92E5-49D9E07C9837}" dt="2026-02-03T10:15:28.685" v="45" actId="478"/>
            <ac:picMkLst>
              <pc:docMk/>
              <pc:sldMasterMk cId="2927321763" sldId="2147484182"/>
              <pc:sldLayoutMk cId="3262242965" sldId="2147484188"/>
              <ac:picMk id="5" creationId="{AE89FB10-8CC2-6E80-478C-56ECDA8B3360}"/>
            </ac:picMkLst>
          </pc:picChg>
          <pc:picChg chg="add mod">
            <ac:chgData name="Ellen Marie Skjefstad" userId="314a596a-b600-4d71-8bae-762cb7d13de3" providerId="ADAL" clId="{15B81764-44DC-4292-92E5-49D9E07C9837}" dt="2026-02-03T10:15:29.132" v="46"/>
            <ac:picMkLst>
              <pc:docMk/>
              <pc:sldMasterMk cId="2927321763" sldId="2147484182"/>
              <pc:sldLayoutMk cId="3262242965" sldId="2147484188"/>
              <ac:picMk id="6" creationId="{4CB91926-FD1C-F6C3-BD66-4B73D234856A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3T10:15:33.280" v="48"/>
          <pc:sldLayoutMkLst>
            <pc:docMk/>
            <pc:sldMasterMk cId="2927321763" sldId="2147484182"/>
            <pc:sldLayoutMk cId="1443399841" sldId="2147484189"/>
          </pc:sldLayoutMkLst>
          <pc:picChg chg="del">
            <ac:chgData name="Ellen Marie Skjefstad" userId="314a596a-b600-4d71-8bae-762cb7d13de3" providerId="ADAL" clId="{15B81764-44DC-4292-92E5-49D9E07C9837}" dt="2026-02-03T10:15:32.838" v="47" actId="478"/>
            <ac:picMkLst>
              <pc:docMk/>
              <pc:sldMasterMk cId="2927321763" sldId="2147484182"/>
              <pc:sldLayoutMk cId="1443399841" sldId="2147484189"/>
              <ac:picMk id="2" creationId="{40B657F5-7726-1E11-54B8-4512BB43566A}"/>
            </ac:picMkLst>
          </pc:picChg>
          <pc:picChg chg="add mod">
            <ac:chgData name="Ellen Marie Skjefstad" userId="314a596a-b600-4d71-8bae-762cb7d13de3" providerId="ADAL" clId="{15B81764-44DC-4292-92E5-49D9E07C9837}" dt="2026-02-03T10:15:33.280" v="48"/>
            <ac:picMkLst>
              <pc:docMk/>
              <pc:sldMasterMk cId="2927321763" sldId="2147484182"/>
              <pc:sldLayoutMk cId="1443399841" sldId="2147484189"/>
              <ac:picMk id="5" creationId="{A60AA466-FBE9-CDDE-EF24-953E0D38B819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3T10:15:37.031" v="50"/>
          <pc:sldLayoutMkLst>
            <pc:docMk/>
            <pc:sldMasterMk cId="2927321763" sldId="2147484182"/>
            <pc:sldLayoutMk cId="3586674294" sldId="2147484190"/>
          </pc:sldLayoutMkLst>
          <pc:picChg chg="del">
            <ac:chgData name="Ellen Marie Skjefstad" userId="314a596a-b600-4d71-8bae-762cb7d13de3" providerId="ADAL" clId="{15B81764-44DC-4292-92E5-49D9E07C9837}" dt="2026-02-03T10:15:36.597" v="49" actId="478"/>
            <ac:picMkLst>
              <pc:docMk/>
              <pc:sldMasterMk cId="2927321763" sldId="2147484182"/>
              <pc:sldLayoutMk cId="3586674294" sldId="2147484190"/>
              <ac:picMk id="2" creationId="{5A14297A-F70B-97AB-8999-CBFE609F5C8C}"/>
            </ac:picMkLst>
          </pc:picChg>
          <pc:picChg chg="add mod">
            <ac:chgData name="Ellen Marie Skjefstad" userId="314a596a-b600-4d71-8bae-762cb7d13de3" providerId="ADAL" clId="{15B81764-44DC-4292-92E5-49D9E07C9837}" dt="2026-02-03T10:15:37.031" v="50"/>
            <ac:picMkLst>
              <pc:docMk/>
              <pc:sldMasterMk cId="2927321763" sldId="2147484182"/>
              <pc:sldLayoutMk cId="3586674294" sldId="2147484190"/>
              <ac:picMk id="3" creationId="{2936FF77-4B74-FEEF-27D6-5E41AF010EAE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3T10:15:40.917" v="52"/>
          <pc:sldLayoutMkLst>
            <pc:docMk/>
            <pc:sldMasterMk cId="2927321763" sldId="2147484182"/>
            <pc:sldLayoutMk cId="1824514519" sldId="2147484191"/>
          </pc:sldLayoutMkLst>
          <pc:picChg chg="del">
            <ac:chgData name="Ellen Marie Skjefstad" userId="314a596a-b600-4d71-8bae-762cb7d13de3" providerId="ADAL" clId="{15B81764-44DC-4292-92E5-49D9E07C9837}" dt="2026-02-03T10:15:40.487" v="51" actId="478"/>
            <ac:picMkLst>
              <pc:docMk/>
              <pc:sldMasterMk cId="2927321763" sldId="2147484182"/>
              <pc:sldLayoutMk cId="1824514519" sldId="2147484191"/>
              <ac:picMk id="2" creationId="{0FE31BE8-7442-42CD-2B20-FBF8E525D8AA}"/>
            </ac:picMkLst>
          </pc:picChg>
          <pc:picChg chg="add mod">
            <ac:chgData name="Ellen Marie Skjefstad" userId="314a596a-b600-4d71-8bae-762cb7d13de3" providerId="ADAL" clId="{15B81764-44DC-4292-92E5-49D9E07C9837}" dt="2026-02-03T10:15:40.917" v="52"/>
            <ac:picMkLst>
              <pc:docMk/>
              <pc:sldMasterMk cId="2927321763" sldId="2147484182"/>
              <pc:sldLayoutMk cId="1824514519" sldId="2147484191"/>
              <ac:picMk id="5" creationId="{F618D92D-C936-4007-E722-3FB96F9BFFC7}"/>
            </ac:picMkLst>
          </pc:picChg>
        </pc:sldLayoutChg>
        <pc:sldLayoutChg chg="addSp delSp modSp mod">
          <pc:chgData name="Ellen Marie Skjefstad" userId="314a596a-b600-4d71-8bae-762cb7d13de3" providerId="ADAL" clId="{15B81764-44DC-4292-92E5-49D9E07C9837}" dt="2026-02-03T10:15:44.181" v="54"/>
          <pc:sldLayoutMkLst>
            <pc:docMk/>
            <pc:sldMasterMk cId="2927321763" sldId="2147484182"/>
            <pc:sldLayoutMk cId="2740166803" sldId="2147484192"/>
          </pc:sldLayoutMkLst>
          <pc:picChg chg="add mod">
            <ac:chgData name="Ellen Marie Skjefstad" userId="314a596a-b600-4d71-8bae-762cb7d13de3" providerId="ADAL" clId="{15B81764-44DC-4292-92E5-49D9E07C9837}" dt="2026-02-03T10:15:44.181" v="54"/>
            <ac:picMkLst>
              <pc:docMk/>
              <pc:sldMasterMk cId="2927321763" sldId="2147484182"/>
              <pc:sldLayoutMk cId="2740166803" sldId="2147484192"/>
              <ac:picMk id="2" creationId="{BCE49DC4-ED88-19D1-C237-3EFB8C97EE9E}"/>
            </ac:picMkLst>
          </pc:picChg>
          <pc:picChg chg="del">
            <ac:chgData name="Ellen Marie Skjefstad" userId="314a596a-b600-4d71-8bae-762cb7d13de3" providerId="ADAL" clId="{15B81764-44DC-4292-92E5-49D9E07C9837}" dt="2026-02-03T10:15:43.761" v="53" actId="478"/>
            <ac:picMkLst>
              <pc:docMk/>
              <pc:sldMasterMk cId="2927321763" sldId="2147484182"/>
              <pc:sldLayoutMk cId="2740166803" sldId="2147484192"/>
              <ac:picMk id="4" creationId="{01099597-36C3-6D9D-6EA1-F3127E7A7E97}"/>
            </ac:picMkLst>
          </pc:picChg>
        </pc:sldLayoutChg>
        <pc:sldLayoutChg chg="modSp">
          <pc:chgData name="Ellen Marie Skjefstad" userId="314a596a-b600-4d71-8bae-762cb7d13de3" providerId="ADAL" clId="{15B81764-44DC-4292-92E5-49D9E07C9837}" dt="2026-02-03T10:15:52.364" v="55" actId="14826"/>
          <pc:sldLayoutMkLst>
            <pc:docMk/>
            <pc:sldMasterMk cId="2927321763" sldId="2147484182"/>
            <pc:sldLayoutMk cId="2355381584" sldId="2147484195"/>
          </pc:sldLayoutMkLst>
          <pc:picChg chg="mod">
            <ac:chgData name="Ellen Marie Skjefstad" userId="314a596a-b600-4d71-8bae-762cb7d13de3" providerId="ADAL" clId="{15B81764-44DC-4292-92E5-49D9E07C9837}" dt="2026-02-03T10:15:52.364" v="55" actId="14826"/>
            <ac:picMkLst>
              <pc:docMk/>
              <pc:sldMasterMk cId="2927321763" sldId="2147484182"/>
              <pc:sldLayoutMk cId="2355381584" sldId="2147484195"/>
              <ac:picMk id="3" creationId="{1C64BC6D-E484-41AA-382B-BAA35C8D6B43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12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12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12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Grafikk, grafisk design, symbol, Font&#10;&#10;Automatisk generert beskrivelse">
            <a:extLst>
              <a:ext uri="{FF2B5EF4-FFF2-40B4-BE49-F238E27FC236}">
                <a16:creationId xmlns:a16="http://schemas.microsoft.com/office/drawing/2014/main" id="{0C4AC3E6-4C46-C032-3ED7-B502431690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8437" y="549133"/>
            <a:ext cx="5485163" cy="5729267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2D74F44-1CD6-E1AA-C043-A4E6F3484AE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0576" y="4909410"/>
            <a:ext cx="5308251" cy="653403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44CB2C7-D609-9672-7577-9AEF9769F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576" y="3476579"/>
            <a:ext cx="7315353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E6A466B-0E37-7134-7A37-81F37A359E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58380" y="690479"/>
            <a:ext cx="2809589" cy="2058697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940795C-0CC9-53B8-584C-041DBF6ECB00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87749" y="6167522"/>
            <a:ext cx="5308251" cy="336646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383761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07BAB7F-F97A-2660-623B-BC6A81A05722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852302" y="1635741"/>
            <a:ext cx="9836293" cy="458567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170C13-005C-F039-8CDE-BC441ADCD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2302" y="442779"/>
            <a:ext cx="9802311" cy="92191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skrive inn tittel</a:t>
            </a:r>
            <a:endParaRPr lang="en-US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1A4B80-8E1D-FC30-98D6-90514E9C1158}"/>
              </a:ext>
            </a:extLst>
          </p:cNvPr>
          <p:cNvSpPr txBox="1"/>
          <p:nvPr userDrawn="1"/>
        </p:nvSpPr>
        <p:spPr>
          <a:xfrm>
            <a:off x="7243686" y="6221412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900" dirty="0"/>
              <a:t>Foto: Navn </a:t>
            </a:r>
            <a:r>
              <a:rPr lang="nb-NO" sz="900" dirty="0" err="1"/>
              <a:t>Navnesen</a:t>
            </a:r>
            <a:endParaRPr lang="nb-NO" sz="900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A05773DE-1C09-D393-4812-A43A023FD3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00285" y="370667"/>
            <a:ext cx="1181400" cy="8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9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ver hele si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DE5CA5-BD84-892C-C369-6B2AC0FE1C33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0" y="0"/>
            <a:ext cx="12191999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pic>
        <p:nvPicPr>
          <p:cNvPr id="5" name="Bilde 4" descr="Et bilde som inneholder person, klær, sko, utendørs&#10;&#10;Automatisk generert beskrivelse">
            <a:extLst>
              <a:ext uri="{FF2B5EF4-FFF2-40B4-BE49-F238E27FC236}">
                <a16:creationId xmlns:a16="http://schemas.microsoft.com/office/drawing/2014/main" id="{0F6DD333-C23D-37E6-5C27-CA3375D32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CA81177F-32D1-2788-F9E1-8E02FEDD6754}"/>
              </a:ext>
            </a:extLst>
          </p:cNvPr>
          <p:cNvSpPr txBox="1"/>
          <p:nvPr userDrawn="1"/>
        </p:nvSpPr>
        <p:spPr>
          <a:xfrm>
            <a:off x="10712823" y="6523922"/>
            <a:ext cx="14717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b-NO" sz="900" dirty="0">
                <a:solidFill>
                  <a:schemeClr val="bg1"/>
                </a:solidFill>
              </a:rPr>
              <a:t>Foto: Navn </a:t>
            </a:r>
            <a:r>
              <a:rPr lang="nb-NO" sz="900" dirty="0" err="1">
                <a:solidFill>
                  <a:schemeClr val="bg1"/>
                </a:solidFill>
              </a:rPr>
              <a:t>Navnesen</a:t>
            </a:r>
            <a:r>
              <a:rPr lang="nb-NO" sz="9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5241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ver hele sid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48AF93A-0FFB-A9AD-9885-938CC1B4CC2F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0" y="0"/>
            <a:ext cx="12191999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 som dekker hele siden</a:t>
            </a:r>
            <a:endParaRPr lang="en-US" dirty="0"/>
          </a:p>
        </p:txBody>
      </p:sp>
      <p:sp>
        <p:nvSpPr>
          <p:cNvPr id="3" name="Plassholder for tekst 6">
            <a:extLst>
              <a:ext uri="{FF2B5EF4-FFF2-40B4-BE49-F238E27FC236}">
                <a16:creationId xmlns:a16="http://schemas.microsoft.com/office/drawing/2014/main" id="{0A381F51-4866-890D-FAD4-D50E607146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8390" y="6431685"/>
            <a:ext cx="5240338" cy="178666"/>
          </a:xfrm>
        </p:spPr>
        <p:txBody>
          <a:bodyPr/>
          <a:lstStyle>
            <a:lvl1pPr marL="0" indent="0" algn="r">
              <a:buNone/>
              <a:defRPr lang="nb-NO" sz="90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nb-NO" dirty="0">
                <a:effectLst/>
                <a:latin typeface="Calibri" panose="020F0502020204030204" pitchFamily="34" charset="0"/>
              </a:rPr>
              <a:t>Foto: Navn </a:t>
            </a:r>
            <a:r>
              <a:rPr lang="nb-NO" dirty="0" err="1">
                <a:effectLst/>
                <a:latin typeface="Calibri" panose="020F0502020204030204" pitchFamily="34" charset="0"/>
              </a:rPr>
              <a:t>Navnesen</a:t>
            </a:r>
            <a:r>
              <a:rPr lang="nb-NO" dirty="0">
                <a:effectLst/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6447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E573C6AC-9024-0593-E32D-030CBE75EA18}"/>
              </a:ext>
            </a:extLst>
          </p:cNvPr>
          <p:cNvSpPr/>
          <p:nvPr userDrawn="1"/>
        </p:nvSpPr>
        <p:spPr>
          <a:xfrm>
            <a:off x="0" y="0"/>
            <a:ext cx="12192000" cy="5600700"/>
          </a:xfrm>
          <a:prstGeom prst="rect">
            <a:avLst/>
          </a:prstGeom>
          <a:solidFill>
            <a:srgbClr val="E4D6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6CD8A36-6D89-5EF7-ED88-9C134DBBC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7394"/>
            <a:ext cx="10515600" cy="1076497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Skriv inn «Takk for meg!» eller lignende</a:t>
            </a:r>
          </a:p>
        </p:txBody>
      </p:sp>
      <p:pic>
        <p:nvPicPr>
          <p:cNvPr id="8" name="Bilde 7" descr="Et bilde som inneholder symbol, logo, Grafikk&#10;&#10;Automatisk generert beskrivelse">
            <a:extLst>
              <a:ext uri="{FF2B5EF4-FFF2-40B4-BE49-F238E27FC236}">
                <a16:creationId xmlns:a16="http://schemas.microsoft.com/office/drawing/2014/main" id="{F7372ED5-0DA1-271F-1B17-AB2FAEF82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2026" y="6046158"/>
            <a:ext cx="931985" cy="324641"/>
          </a:xfrm>
          <a:prstGeom prst="rect">
            <a:avLst/>
          </a:prstGeom>
        </p:spPr>
      </p:pic>
      <p:pic>
        <p:nvPicPr>
          <p:cNvPr id="9" name="Bilde 8" descr="Et bilde som inneholder flagg, tekst, symbol&#10;&#10;Automatisk generert beskrivelse">
            <a:extLst>
              <a:ext uri="{FF2B5EF4-FFF2-40B4-BE49-F238E27FC236}">
                <a16:creationId xmlns:a16="http://schemas.microsoft.com/office/drawing/2014/main" id="{E4C180E7-F6AD-21D7-4648-DC62F8F623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7611" y="5893804"/>
            <a:ext cx="1050192" cy="566119"/>
          </a:xfrm>
          <a:prstGeom prst="rect">
            <a:avLst/>
          </a:prstGeom>
        </p:spPr>
      </p:pic>
      <p:pic>
        <p:nvPicPr>
          <p:cNvPr id="10" name="Bilde 9" descr="Et bilde som inneholder logo, Grafikk, Font, symbol&#10;&#10;Automatisk generert beskrivelse">
            <a:extLst>
              <a:ext uri="{FF2B5EF4-FFF2-40B4-BE49-F238E27FC236}">
                <a16:creationId xmlns:a16="http://schemas.microsoft.com/office/drawing/2014/main" id="{10DB910B-5902-B9ED-D2CA-E40AFA7E2F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76317" y="6046159"/>
            <a:ext cx="912446" cy="329359"/>
          </a:xfrm>
          <a:prstGeom prst="rect">
            <a:avLst/>
          </a:prstGeom>
        </p:spPr>
      </p:pic>
      <p:pic>
        <p:nvPicPr>
          <p:cNvPr id="11" name="Bilde 10" descr="Et bilde som inneholder Font, logo, Grafikk, tekst&#10;&#10;Automatisk generert beskrivelse">
            <a:extLst>
              <a:ext uri="{FF2B5EF4-FFF2-40B4-BE49-F238E27FC236}">
                <a16:creationId xmlns:a16="http://schemas.microsoft.com/office/drawing/2014/main" id="{58B1DDD0-B78E-42F4-A0B0-473D455091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2031" y="6046159"/>
            <a:ext cx="923632" cy="324641"/>
          </a:xfrm>
          <a:prstGeom prst="rect">
            <a:avLst/>
          </a:prstGeom>
        </p:spPr>
      </p:pic>
      <p:pic>
        <p:nvPicPr>
          <p:cNvPr id="12" name="Bilde 11" descr="Et bilde som inneholder Grafikk, symbol, logo, grafisk design&#10;&#10;Automatisk generert beskrivelse">
            <a:extLst>
              <a:ext uri="{FF2B5EF4-FFF2-40B4-BE49-F238E27FC236}">
                <a16:creationId xmlns:a16="http://schemas.microsoft.com/office/drawing/2014/main" id="{F643E77C-6360-054F-F854-3F1ADAA7D72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15959" y="6046158"/>
            <a:ext cx="808893" cy="331200"/>
          </a:xfrm>
          <a:prstGeom prst="rect">
            <a:avLst/>
          </a:prstGeom>
        </p:spPr>
      </p:pic>
      <p:pic>
        <p:nvPicPr>
          <p:cNvPr id="13" name="Bilde 12" descr="Et bilde som inneholder silhuett, skygge&#10;&#10;Automatisk generert beskrivelse med lav konfidens">
            <a:extLst>
              <a:ext uri="{FF2B5EF4-FFF2-40B4-BE49-F238E27FC236}">
                <a16:creationId xmlns:a16="http://schemas.microsoft.com/office/drawing/2014/main" id="{69AEB46F-76AB-A45D-DF6A-7DBD2A03952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89751" y="6046158"/>
            <a:ext cx="1005840" cy="327528"/>
          </a:xfrm>
          <a:prstGeom prst="rect">
            <a:avLst/>
          </a:prstGeom>
        </p:spPr>
      </p:pic>
      <p:pic>
        <p:nvPicPr>
          <p:cNvPr id="14" name="Bilde 13" descr="Et bilde som inneholder Grafikk, skjermbilde, Font, logo&#10;&#10;Automatisk generert beskrivelse">
            <a:extLst>
              <a:ext uri="{FF2B5EF4-FFF2-40B4-BE49-F238E27FC236}">
                <a16:creationId xmlns:a16="http://schemas.microsoft.com/office/drawing/2014/main" id="{C1741AF0-D9C0-163C-66FB-F2AED32B26D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070716" y="6075777"/>
            <a:ext cx="747346" cy="178118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E7DF97BD-612A-6ED8-1D98-E5A222D9377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295175" y="6046158"/>
            <a:ext cx="601296" cy="600105"/>
          </a:xfrm>
          <a:prstGeom prst="rect">
            <a:avLst/>
          </a:prstGeom>
        </p:spPr>
      </p:pic>
      <p:pic>
        <p:nvPicPr>
          <p:cNvPr id="16" name="Bilde 15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53E71CEE-83FA-CCB2-FDFA-09FF5375EB9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37967" y="6074749"/>
            <a:ext cx="955431" cy="221015"/>
          </a:xfrm>
          <a:prstGeom prst="rect">
            <a:avLst/>
          </a:prstGeom>
        </p:spPr>
      </p:pic>
      <p:pic>
        <p:nvPicPr>
          <p:cNvPr id="17" name="Bilde 16" descr="Et bilde som inneholder Font, Grafikk, logo, tekst&#10;&#10;Automatisk generert beskrivelse">
            <a:extLst>
              <a:ext uri="{FF2B5EF4-FFF2-40B4-BE49-F238E27FC236}">
                <a16:creationId xmlns:a16="http://schemas.microsoft.com/office/drawing/2014/main" id="{E2996B27-2732-9EE7-693E-39AF699B59E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421105" y="6046158"/>
            <a:ext cx="1476976" cy="513155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C4B94CB-2307-2A7A-273E-8EB934367B4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5569" y="2760364"/>
            <a:ext cx="6141809" cy="65340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 #emneknagg, @brukernavn eller e-postadresse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A2E7BD8-46CD-7AAB-A171-3A73B414C10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5171305" y="3683425"/>
            <a:ext cx="2248571" cy="164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1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2D74F44-1CD6-E1AA-C043-A4E6F3484AE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0576" y="4909410"/>
            <a:ext cx="5308251" cy="653403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44CB2C7-D609-9672-7577-9AEF9769F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576" y="3476579"/>
            <a:ext cx="7315353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3" name="Bilde 2" descr="Et bilde som inneholder Grafikk, grafisk design, skjermbilde, design&#10;&#10;KI-generert innhold kan være feil.">
            <a:extLst>
              <a:ext uri="{FF2B5EF4-FFF2-40B4-BE49-F238E27FC236}">
                <a16:creationId xmlns:a16="http://schemas.microsoft.com/office/drawing/2014/main" id="{82A36128-81E2-0F4B-F86B-6D573B584A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7190" y="486924"/>
            <a:ext cx="5484810" cy="5729267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08844940-635B-6797-EAA0-F87D0BFBBD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58380" y="690479"/>
            <a:ext cx="2809589" cy="2058697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9B3D342-9182-1F43-2801-3A8371228B9A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87749" y="6167522"/>
            <a:ext cx="5308251" cy="336646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1847930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9">
            <a:extLst>
              <a:ext uri="{FF2B5EF4-FFF2-40B4-BE49-F238E27FC236}">
                <a16:creationId xmlns:a16="http://schemas.microsoft.com/office/drawing/2014/main" id="{CEF3DB56-8EF4-5CCC-91E9-B785096DA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2613" y="1538417"/>
            <a:ext cx="5564045" cy="5038306"/>
          </a:xfrm>
          <a:prstGeom prst="rect">
            <a:avLst/>
          </a:prstGeom>
          <a:solidFill>
            <a:srgbClr val="008FA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Plassholder for bilde 11">
            <a:extLst>
              <a:ext uri="{FF2B5EF4-FFF2-40B4-BE49-F238E27FC236}">
                <a16:creationId xmlns:a16="http://schemas.microsoft.com/office/drawing/2014/main" id="{AC63CED0-79FB-221E-499E-460CBF3931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96217" y="1401813"/>
            <a:ext cx="5201578" cy="5161898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F974654-A251-7CC8-D39C-2E1210F48A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5652" y="3791171"/>
            <a:ext cx="5174607" cy="653403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157773-3148-7822-4FA8-1EB0BD478B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52" y="2186854"/>
            <a:ext cx="5413666" cy="1325563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B4BB99BA-DCFC-DB05-D0D0-3351DF3012D9}"/>
              </a:ext>
            </a:extLst>
          </p:cNvPr>
          <p:cNvSpPr txBox="1"/>
          <p:nvPr userDrawn="1"/>
        </p:nvSpPr>
        <p:spPr>
          <a:xfrm>
            <a:off x="8540376" y="6563711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1BE5CCB-D95D-46F0-FB39-615BCBF246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6793" y="351885"/>
            <a:ext cx="1432880" cy="1049928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4B49AC3-C072-3FF7-CE3E-C3309BA6083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87749" y="6167522"/>
            <a:ext cx="5308251" cy="336646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1394575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DC01BD9-8566-A062-A91B-91FDFE6A430C}"/>
              </a:ext>
            </a:extLst>
          </p:cNvPr>
          <p:cNvSpPr/>
          <p:nvPr userDrawn="1"/>
        </p:nvSpPr>
        <p:spPr>
          <a:xfrm>
            <a:off x="340658" y="269688"/>
            <a:ext cx="11510683" cy="6318623"/>
          </a:xfrm>
          <a:prstGeom prst="rect">
            <a:avLst/>
          </a:prstGeom>
          <a:solidFill>
            <a:srgbClr val="008FAD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9B13616-CED6-78AB-02D0-C3A14A68F25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61022" y="4976344"/>
            <a:ext cx="5308251" cy="653403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B5DCC51-B552-F7D9-8F40-0AAD1B650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1022" y="3543513"/>
            <a:ext cx="8001000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0708B4A-8D92-9A7E-DE34-FC77A3B49F90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961022" y="6108867"/>
            <a:ext cx="5308251" cy="336646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7724888-2AA1-4D79-6024-4B06A00808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58380" y="690479"/>
            <a:ext cx="2809589" cy="205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93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DC01BD9-8566-A062-A91B-91FDFE6A430C}"/>
              </a:ext>
            </a:extLst>
          </p:cNvPr>
          <p:cNvSpPr/>
          <p:nvPr userDrawn="1"/>
        </p:nvSpPr>
        <p:spPr>
          <a:xfrm>
            <a:off x="340658" y="329452"/>
            <a:ext cx="11510683" cy="6318623"/>
          </a:xfrm>
          <a:prstGeom prst="rect">
            <a:avLst/>
          </a:prstGeom>
          <a:solidFill>
            <a:srgbClr val="E4D6D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F76012D-DFB9-6EAE-12A6-27C43687BF9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43092" y="4976344"/>
            <a:ext cx="5308251" cy="653403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D1EB9B-432B-F589-392C-9657B4FCA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3092" y="3543513"/>
            <a:ext cx="7380202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2" name="Bilde 1" descr="Et bilde som inneholder Grafikk, symbol, grafisk design, clip art&#10;&#10;KI-generert innhold kan være feil.">
            <a:extLst>
              <a:ext uri="{FF2B5EF4-FFF2-40B4-BE49-F238E27FC236}">
                <a16:creationId xmlns:a16="http://schemas.microsoft.com/office/drawing/2014/main" id="{59ACB510-5BE0-A400-45F1-EA8D31B342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9174" y="2539313"/>
            <a:ext cx="2639468" cy="392381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C43C59-013A-1FA4-4111-EF8BD4CE1C2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943092" y="6070267"/>
            <a:ext cx="5308251" cy="336646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94D9D63-84E3-9FFB-59D4-6F4198D4D8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58380" y="690479"/>
            <a:ext cx="2809589" cy="205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98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854" y="1804137"/>
            <a:ext cx="8787714" cy="4351338"/>
          </a:xfr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2F8542D-269D-B371-0576-27A140B63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2854" y="776204"/>
            <a:ext cx="8787714" cy="88586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skrive tittelen</a:t>
            </a:r>
            <a:endParaRPr lang="en-US" dirty="0"/>
          </a:p>
        </p:txBody>
      </p:sp>
      <p:pic>
        <p:nvPicPr>
          <p:cNvPr id="2" name="Bilde 1" descr="Et bilde som inneholder Grafikk, symbol, grafisk design, clip art&#10;&#10;KI-generert innhold kan være feil.">
            <a:extLst>
              <a:ext uri="{FF2B5EF4-FFF2-40B4-BE49-F238E27FC236}">
                <a16:creationId xmlns:a16="http://schemas.microsoft.com/office/drawing/2014/main" id="{F7A0EB2D-21BA-3AE4-64C7-2A025CEA0D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45" y="4109784"/>
            <a:ext cx="1376093" cy="2045691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408659AF-9F78-6350-F943-88D0CD4041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00285" y="370667"/>
            <a:ext cx="1181400" cy="8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66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9120" y="743511"/>
            <a:ext cx="8001000" cy="88586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8FAD"/>
                </a:solidFill>
              </a:defRPr>
            </a:lvl1pPr>
          </a:lstStyle>
          <a:p>
            <a:r>
              <a:rPr lang="nb-NO" dirty="0"/>
              <a:t>Klikk for å skrive inn tittel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99120" y="1724853"/>
            <a:ext cx="4642021" cy="4488644"/>
          </a:xfrm>
        </p:spPr>
        <p:txBody>
          <a:bodyPr/>
          <a:lstStyle>
            <a:lvl1pPr>
              <a:buClr>
                <a:srgbClr val="008FAD"/>
              </a:buClr>
              <a:defRPr sz="2000"/>
            </a:lvl1pPr>
            <a:lvl2pPr>
              <a:buClr>
                <a:srgbClr val="008FAD"/>
              </a:buClr>
              <a:defRPr sz="1800"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Kulepunkt nivå nummer to</a:t>
            </a:r>
          </a:p>
        </p:txBody>
      </p:sp>
      <p:sp>
        <p:nvSpPr>
          <p:cNvPr id="4" name="Plassholder for bilde 11">
            <a:extLst>
              <a:ext uri="{FF2B5EF4-FFF2-40B4-BE49-F238E27FC236}">
                <a16:creationId xmlns:a16="http://schemas.microsoft.com/office/drawing/2014/main" id="{ABAA419F-1242-D1F0-77DD-7BFA4C4334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56471" y="1724853"/>
            <a:ext cx="5240345" cy="448864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4931932-EA4C-DDAE-0F07-F4924D2F50AD}"/>
              </a:ext>
            </a:extLst>
          </p:cNvPr>
          <p:cNvSpPr txBox="1"/>
          <p:nvPr userDrawn="1"/>
        </p:nvSpPr>
        <p:spPr>
          <a:xfrm>
            <a:off x="8151905" y="6281498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Bilde 4" descr="Et bilde som inneholder Grafikk, skjermbilde, design&#10;&#10;KI-generert innhold kan være feil.">
            <a:extLst>
              <a:ext uri="{FF2B5EF4-FFF2-40B4-BE49-F238E27FC236}">
                <a16:creationId xmlns:a16="http://schemas.microsoft.com/office/drawing/2014/main" id="{91F41CD5-453C-2E6B-F6D9-1BE610BFD2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9" y="4798535"/>
            <a:ext cx="1387081" cy="1414962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066AC6A5-CA2D-29FD-3B27-ABE93350AC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00285" y="370667"/>
            <a:ext cx="1181400" cy="8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4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9">
            <a:extLst>
              <a:ext uri="{FF2B5EF4-FFF2-40B4-BE49-F238E27FC236}">
                <a16:creationId xmlns:a16="http://schemas.microsoft.com/office/drawing/2014/main" id="{CEF3DB56-8EF4-5CCC-91E9-B785096DA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2613" y="1538417"/>
            <a:ext cx="5564045" cy="5038306"/>
          </a:xfrm>
          <a:prstGeom prst="rect">
            <a:avLst/>
          </a:prstGeom>
          <a:solidFill>
            <a:srgbClr val="E5D6E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" name="Plassholder for bilde 11">
            <a:extLst>
              <a:ext uri="{FF2B5EF4-FFF2-40B4-BE49-F238E27FC236}">
                <a16:creationId xmlns:a16="http://schemas.microsoft.com/office/drawing/2014/main" id="{AC63CED0-79FB-221E-499E-460CBF3931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96217" y="1401813"/>
            <a:ext cx="5201578" cy="5161898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F974654-A251-7CC8-D39C-2E1210F48A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5652" y="3791171"/>
            <a:ext cx="5174607" cy="653403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157773-3148-7822-4FA8-1EB0BD478B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52" y="2186854"/>
            <a:ext cx="5413666" cy="1325563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B4BB99BA-DCFC-DB05-D0D0-3351DF3012D9}"/>
              </a:ext>
            </a:extLst>
          </p:cNvPr>
          <p:cNvSpPr txBox="1"/>
          <p:nvPr userDrawn="1"/>
        </p:nvSpPr>
        <p:spPr>
          <a:xfrm>
            <a:off x="8540376" y="6563711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900" dirty="0"/>
              <a:t>Foto: Navn </a:t>
            </a:r>
            <a:r>
              <a:rPr lang="nb-NO" sz="900" dirty="0" err="1"/>
              <a:t>Navnesen</a:t>
            </a:r>
            <a:endParaRPr lang="nb-NO" sz="900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FC76AED-B520-F1BA-B436-865DCA05C5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6793" y="351885"/>
            <a:ext cx="1432880" cy="104992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BE3E2F6-8AA1-736D-25B3-F8FA4D99B540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87749" y="6167522"/>
            <a:ext cx="5308251" cy="336646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706974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to tekst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793362F7-C71F-3B44-10A8-2F5D1165F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56535"/>
            <a:ext cx="9734176" cy="52322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</a:t>
            </a:r>
            <a:r>
              <a:rPr lang="nb-NO" dirty="0" err="1"/>
              <a:t>tittelen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FECD7AD-FF37-2EBF-39FF-CF5917B7AA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00285" y="370667"/>
            <a:ext cx="1181400" cy="8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09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med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1CAC66F0-1A5E-ACBD-4B20-FD99FA3BF6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3094" y="991827"/>
            <a:ext cx="9291353" cy="52322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</a:t>
            </a:r>
            <a:r>
              <a:rPr lang="nb-NO" dirty="0" err="1"/>
              <a:t>tittelen</a:t>
            </a:r>
            <a:endParaRPr lang="nb-NO" dirty="0"/>
          </a:p>
        </p:txBody>
      </p:sp>
      <p:sp>
        <p:nvSpPr>
          <p:cNvPr id="9" name="Plassholder for bilde 11">
            <a:extLst>
              <a:ext uri="{FF2B5EF4-FFF2-40B4-BE49-F238E27FC236}">
                <a16:creationId xmlns:a16="http://schemas.microsoft.com/office/drawing/2014/main" id="{EAF7953B-429C-4369-2B84-BCBBF85CFA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8400" y="1790641"/>
            <a:ext cx="5240345" cy="223828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bilde 11">
            <a:extLst>
              <a:ext uri="{FF2B5EF4-FFF2-40B4-BE49-F238E27FC236}">
                <a16:creationId xmlns:a16="http://schemas.microsoft.com/office/drawing/2014/main" id="{8AF6DD29-2FE7-B0EC-50BD-70DC41B19CB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48400" y="4117124"/>
            <a:ext cx="5240345" cy="225149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A86D574-22BC-F40B-1C81-34C29515F20B}"/>
              </a:ext>
            </a:extLst>
          </p:cNvPr>
          <p:cNvSpPr txBox="1"/>
          <p:nvPr userDrawn="1"/>
        </p:nvSpPr>
        <p:spPr>
          <a:xfrm>
            <a:off x="1263094" y="1790641"/>
            <a:ext cx="477314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Klikk for å legge inn tekst, eller klikk på ikonet under for å opprette tabell, diagram eller </a:t>
            </a:r>
            <a:r>
              <a:rPr kumimoji="0" lang="nb-NO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SmartArt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54A3FE6-254B-530D-F81E-0E4BEB6D96AD}"/>
              </a:ext>
            </a:extLst>
          </p:cNvPr>
          <p:cNvSpPr txBox="1"/>
          <p:nvPr userDrawn="1"/>
        </p:nvSpPr>
        <p:spPr>
          <a:xfrm>
            <a:off x="8044329" y="6432919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Bilde 2" descr="Et bilde som inneholder Grafikk, symbol, grafisk design, clip art&#10;&#10;KI-generert innhold kan være feil.">
            <a:extLst>
              <a:ext uri="{FF2B5EF4-FFF2-40B4-BE49-F238E27FC236}">
                <a16:creationId xmlns:a16="http://schemas.microsoft.com/office/drawing/2014/main" id="{674259DA-5616-949E-C802-017EED95CB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45" y="4109784"/>
            <a:ext cx="1376093" cy="2045691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ABFA9159-C210-8E94-3081-814B6B710A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00285" y="370667"/>
            <a:ext cx="1181400" cy="8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18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">
    <p:bg>
      <p:bgPr>
        <a:solidFill>
          <a:srgbClr val="008FAD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37703" y="1306641"/>
            <a:ext cx="6384324" cy="3419818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3600" b="1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skrive inn sitat</a:t>
            </a:r>
          </a:p>
        </p:txBody>
      </p:sp>
      <p:pic>
        <p:nvPicPr>
          <p:cNvPr id="4" name="Grafikk 11" descr="Sitattegn">
            <a:extLst>
              <a:ext uri="{FF2B5EF4-FFF2-40B4-BE49-F238E27FC236}">
                <a16:creationId xmlns:a16="http://schemas.microsoft.com/office/drawing/2014/main" id="{64B0AA59-459E-B0DA-8F80-DB355E5028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437" y="1259147"/>
            <a:ext cx="1417304" cy="1118342"/>
          </a:xfrm>
          <a:prstGeom prst="rect">
            <a:avLst/>
          </a:prstGeom>
        </p:spPr>
      </p:pic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59EEA22C-469E-DAAE-375E-42CA25E2F2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77286" y="5189727"/>
            <a:ext cx="6220143" cy="6921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nb-NO" dirty="0"/>
              <a:t>- </a:t>
            </a:r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inn </a:t>
            </a:r>
            <a:r>
              <a:rPr lang="nb-NO" dirty="0" err="1"/>
              <a:t>forfatter</a:t>
            </a:r>
            <a:r>
              <a:rPr lang="nb-NO" dirty="0"/>
              <a:t>/</a:t>
            </a:r>
            <a:r>
              <a:rPr lang="nb-NO" dirty="0" err="1"/>
              <a:t>navn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199D6CF-757F-9332-1EB8-D33BFBD33E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700285" y="370667"/>
            <a:ext cx="1181400" cy="8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67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07BAB7F-F97A-2660-623B-BC6A81A05722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852302" y="1635741"/>
            <a:ext cx="9836293" cy="458567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170C13-005C-F039-8CDE-BC441ADCD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2302" y="442779"/>
            <a:ext cx="9802311" cy="92191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skrive inn tittel</a:t>
            </a:r>
            <a:endParaRPr lang="en-US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1A4B80-8E1D-FC30-98D6-90514E9C1158}"/>
              </a:ext>
            </a:extLst>
          </p:cNvPr>
          <p:cNvSpPr txBox="1"/>
          <p:nvPr userDrawn="1"/>
        </p:nvSpPr>
        <p:spPr>
          <a:xfrm>
            <a:off x="7243686" y="6221412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4498C9ED-D8EF-BC21-DEAB-A3D1643808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00285" y="370667"/>
            <a:ext cx="1181400" cy="8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8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ver hele si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DE5CA5-BD84-892C-C369-6B2AC0FE1C33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0" y="0"/>
            <a:ext cx="12191999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pic>
        <p:nvPicPr>
          <p:cNvPr id="5" name="Bilde 4" descr="Et bilde som inneholder person, klær, sko, utendørs&#10;&#10;Automatisk generert beskrivelse">
            <a:extLst>
              <a:ext uri="{FF2B5EF4-FFF2-40B4-BE49-F238E27FC236}">
                <a16:creationId xmlns:a16="http://schemas.microsoft.com/office/drawing/2014/main" id="{0F6DD333-C23D-37E6-5C27-CA3375D32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CA81177F-32D1-2788-F9E1-8E02FEDD6754}"/>
              </a:ext>
            </a:extLst>
          </p:cNvPr>
          <p:cNvSpPr txBox="1"/>
          <p:nvPr userDrawn="1"/>
        </p:nvSpPr>
        <p:spPr>
          <a:xfrm>
            <a:off x="10712823" y="6523922"/>
            <a:ext cx="14717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13321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ver hele sid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48AF93A-0FFB-A9AD-9885-938CC1B4CC2F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0" y="0"/>
            <a:ext cx="12191999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 som dekker hele siden</a:t>
            </a:r>
            <a:endParaRPr lang="en-US" dirty="0"/>
          </a:p>
        </p:txBody>
      </p:sp>
      <p:sp>
        <p:nvSpPr>
          <p:cNvPr id="3" name="Plassholder for tekst 6">
            <a:extLst>
              <a:ext uri="{FF2B5EF4-FFF2-40B4-BE49-F238E27FC236}">
                <a16:creationId xmlns:a16="http://schemas.microsoft.com/office/drawing/2014/main" id="{0A381F51-4866-890D-FAD4-D50E607146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8390" y="6431685"/>
            <a:ext cx="5240338" cy="178666"/>
          </a:xfrm>
        </p:spPr>
        <p:txBody>
          <a:bodyPr/>
          <a:lstStyle>
            <a:lvl1pPr marL="0" indent="0" algn="r">
              <a:buNone/>
              <a:defRPr lang="nb-NO" sz="90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nb-NO" dirty="0">
                <a:effectLst/>
                <a:latin typeface="Calibri" panose="020F0502020204030204" pitchFamily="34" charset="0"/>
              </a:rPr>
              <a:t>Foto: Navn </a:t>
            </a:r>
            <a:r>
              <a:rPr lang="nb-NO" dirty="0" err="1">
                <a:effectLst/>
                <a:latin typeface="Calibri" panose="020F0502020204030204" pitchFamily="34" charset="0"/>
              </a:rPr>
              <a:t>Navnesen</a:t>
            </a:r>
            <a:r>
              <a:rPr lang="nb-NO" dirty="0">
                <a:effectLst/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83603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E573C6AC-9024-0593-E32D-030CBE75EA18}"/>
              </a:ext>
            </a:extLst>
          </p:cNvPr>
          <p:cNvSpPr/>
          <p:nvPr userDrawn="1"/>
        </p:nvSpPr>
        <p:spPr>
          <a:xfrm>
            <a:off x="0" y="0"/>
            <a:ext cx="12192000" cy="5600700"/>
          </a:xfrm>
          <a:prstGeom prst="rect">
            <a:avLst/>
          </a:prstGeom>
          <a:solidFill>
            <a:srgbClr val="008FA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6CD8A36-6D89-5EF7-ED88-9C134DBBC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7394"/>
            <a:ext cx="10515600" cy="1076497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Skriv inn «Takk for meg!» eller lignende</a:t>
            </a:r>
          </a:p>
        </p:txBody>
      </p:sp>
      <p:pic>
        <p:nvPicPr>
          <p:cNvPr id="8" name="Bilde 7" descr="Et bilde som inneholder symbol, logo, Grafikk&#10;&#10;Automatisk generert beskrivelse">
            <a:extLst>
              <a:ext uri="{FF2B5EF4-FFF2-40B4-BE49-F238E27FC236}">
                <a16:creationId xmlns:a16="http://schemas.microsoft.com/office/drawing/2014/main" id="{F7372ED5-0DA1-271F-1B17-AB2FAEF82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2026" y="6046158"/>
            <a:ext cx="931985" cy="324641"/>
          </a:xfrm>
          <a:prstGeom prst="rect">
            <a:avLst/>
          </a:prstGeom>
        </p:spPr>
      </p:pic>
      <p:pic>
        <p:nvPicPr>
          <p:cNvPr id="9" name="Bilde 8" descr="Et bilde som inneholder flagg, tekst, symbol&#10;&#10;Automatisk generert beskrivelse">
            <a:extLst>
              <a:ext uri="{FF2B5EF4-FFF2-40B4-BE49-F238E27FC236}">
                <a16:creationId xmlns:a16="http://schemas.microsoft.com/office/drawing/2014/main" id="{E4C180E7-F6AD-21D7-4648-DC62F8F623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7611" y="5893804"/>
            <a:ext cx="1050192" cy="566119"/>
          </a:xfrm>
          <a:prstGeom prst="rect">
            <a:avLst/>
          </a:prstGeom>
        </p:spPr>
      </p:pic>
      <p:pic>
        <p:nvPicPr>
          <p:cNvPr id="10" name="Bilde 9" descr="Et bilde som inneholder logo, Grafikk, Font, symbol&#10;&#10;Automatisk generert beskrivelse">
            <a:extLst>
              <a:ext uri="{FF2B5EF4-FFF2-40B4-BE49-F238E27FC236}">
                <a16:creationId xmlns:a16="http://schemas.microsoft.com/office/drawing/2014/main" id="{10DB910B-5902-B9ED-D2CA-E40AFA7E2F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76317" y="6046159"/>
            <a:ext cx="912446" cy="329359"/>
          </a:xfrm>
          <a:prstGeom prst="rect">
            <a:avLst/>
          </a:prstGeom>
        </p:spPr>
      </p:pic>
      <p:pic>
        <p:nvPicPr>
          <p:cNvPr id="11" name="Bilde 10" descr="Et bilde som inneholder Font, logo, Grafikk, tekst&#10;&#10;Automatisk generert beskrivelse">
            <a:extLst>
              <a:ext uri="{FF2B5EF4-FFF2-40B4-BE49-F238E27FC236}">
                <a16:creationId xmlns:a16="http://schemas.microsoft.com/office/drawing/2014/main" id="{58B1DDD0-B78E-42F4-A0B0-473D455091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2031" y="6046159"/>
            <a:ext cx="923632" cy="324641"/>
          </a:xfrm>
          <a:prstGeom prst="rect">
            <a:avLst/>
          </a:prstGeom>
        </p:spPr>
      </p:pic>
      <p:pic>
        <p:nvPicPr>
          <p:cNvPr id="12" name="Bilde 11" descr="Et bilde som inneholder Grafikk, symbol, logo, grafisk design&#10;&#10;Automatisk generert beskrivelse">
            <a:extLst>
              <a:ext uri="{FF2B5EF4-FFF2-40B4-BE49-F238E27FC236}">
                <a16:creationId xmlns:a16="http://schemas.microsoft.com/office/drawing/2014/main" id="{F643E77C-6360-054F-F854-3F1ADAA7D72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15959" y="6046158"/>
            <a:ext cx="808893" cy="331200"/>
          </a:xfrm>
          <a:prstGeom prst="rect">
            <a:avLst/>
          </a:prstGeom>
        </p:spPr>
      </p:pic>
      <p:pic>
        <p:nvPicPr>
          <p:cNvPr id="13" name="Bilde 12" descr="Et bilde som inneholder silhuett, skygge&#10;&#10;Automatisk generert beskrivelse med lav konfidens">
            <a:extLst>
              <a:ext uri="{FF2B5EF4-FFF2-40B4-BE49-F238E27FC236}">
                <a16:creationId xmlns:a16="http://schemas.microsoft.com/office/drawing/2014/main" id="{69AEB46F-76AB-A45D-DF6A-7DBD2A03952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89751" y="6046158"/>
            <a:ext cx="1005840" cy="327528"/>
          </a:xfrm>
          <a:prstGeom prst="rect">
            <a:avLst/>
          </a:prstGeom>
        </p:spPr>
      </p:pic>
      <p:pic>
        <p:nvPicPr>
          <p:cNvPr id="14" name="Bilde 13" descr="Et bilde som inneholder Grafikk, skjermbilde, Font, logo&#10;&#10;Automatisk generert beskrivelse">
            <a:extLst>
              <a:ext uri="{FF2B5EF4-FFF2-40B4-BE49-F238E27FC236}">
                <a16:creationId xmlns:a16="http://schemas.microsoft.com/office/drawing/2014/main" id="{C1741AF0-D9C0-163C-66FB-F2AED32B26D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070716" y="6075777"/>
            <a:ext cx="747346" cy="178118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E7DF97BD-612A-6ED8-1D98-E5A222D9377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295175" y="6046158"/>
            <a:ext cx="601296" cy="600105"/>
          </a:xfrm>
          <a:prstGeom prst="rect">
            <a:avLst/>
          </a:prstGeom>
        </p:spPr>
      </p:pic>
      <p:pic>
        <p:nvPicPr>
          <p:cNvPr id="16" name="Bilde 15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53E71CEE-83FA-CCB2-FDFA-09FF5375EB9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37967" y="6074749"/>
            <a:ext cx="955431" cy="221015"/>
          </a:xfrm>
          <a:prstGeom prst="rect">
            <a:avLst/>
          </a:prstGeom>
        </p:spPr>
      </p:pic>
      <p:pic>
        <p:nvPicPr>
          <p:cNvPr id="17" name="Bilde 16" descr="Et bilde som inneholder Font, Grafikk, logo, tekst&#10;&#10;Automatisk generert beskrivelse">
            <a:extLst>
              <a:ext uri="{FF2B5EF4-FFF2-40B4-BE49-F238E27FC236}">
                <a16:creationId xmlns:a16="http://schemas.microsoft.com/office/drawing/2014/main" id="{E2996B27-2732-9EE7-693E-39AF699B59E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421105" y="6046158"/>
            <a:ext cx="1476976" cy="513155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C4B94CB-2307-2A7A-273E-8EB934367B4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5569" y="2760364"/>
            <a:ext cx="6141809" cy="65340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 #emneknagg, @brukernavn eller e-postadresse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F03EB89-5E42-AAC9-B535-973D7500362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5171305" y="3683425"/>
            <a:ext cx="2248571" cy="164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06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2D74F44-1CD6-E1AA-C043-A4E6F3484AE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0576" y="4909410"/>
            <a:ext cx="5308251" cy="653403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44CB2C7-D609-9672-7577-9AEF9769F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576" y="3476579"/>
            <a:ext cx="7315353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5" name="Bilde 4" descr="Et bilde som inneholder Grafikk, grafisk design, skjermbilde, rød&#10;&#10;KI-generert innhold kan være feil.">
            <a:extLst>
              <a:ext uri="{FF2B5EF4-FFF2-40B4-BE49-F238E27FC236}">
                <a16:creationId xmlns:a16="http://schemas.microsoft.com/office/drawing/2014/main" id="{792E3D10-B10F-B748-F721-D2B60529E8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11026" y="445107"/>
            <a:ext cx="5480974" cy="5725260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1A96610-4A32-DF84-D25B-6FCC627F9B13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87749" y="6167522"/>
            <a:ext cx="5308251" cy="336646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6E2F27C-12B0-3001-8494-6ED372D67A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58380" y="690479"/>
            <a:ext cx="2809589" cy="205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75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9">
            <a:extLst>
              <a:ext uri="{FF2B5EF4-FFF2-40B4-BE49-F238E27FC236}">
                <a16:creationId xmlns:a16="http://schemas.microsoft.com/office/drawing/2014/main" id="{CEF3DB56-8EF4-5CCC-91E9-B785096DA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2613" y="1538417"/>
            <a:ext cx="5564045" cy="5038306"/>
          </a:xfrm>
          <a:prstGeom prst="rect">
            <a:avLst/>
          </a:prstGeom>
          <a:solidFill>
            <a:srgbClr val="EAE1A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Plassholder for bilde 11">
            <a:extLst>
              <a:ext uri="{FF2B5EF4-FFF2-40B4-BE49-F238E27FC236}">
                <a16:creationId xmlns:a16="http://schemas.microsoft.com/office/drawing/2014/main" id="{AC63CED0-79FB-221E-499E-460CBF3931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96217" y="1401813"/>
            <a:ext cx="5201578" cy="5161898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F974654-A251-7CC8-D39C-2E1210F48A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5652" y="3791171"/>
            <a:ext cx="5174607" cy="653403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157773-3148-7822-4FA8-1EB0BD478B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52" y="2186854"/>
            <a:ext cx="5413666" cy="1325563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B4BB99BA-DCFC-DB05-D0D0-3351DF3012D9}"/>
              </a:ext>
            </a:extLst>
          </p:cNvPr>
          <p:cNvSpPr txBox="1"/>
          <p:nvPr userDrawn="1"/>
        </p:nvSpPr>
        <p:spPr>
          <a:xfrm>
            <a:off x="8540376" y="6563711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30D01F5-6B29-EDC4-6D35-10677412B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6793" y="351885"/>
            <a:ext cx="1432880" cy="1049928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0BE6B46-7AE2-5D71-08EC-1380F508761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87749" y="6167522"/>
            <a:ext cx="5308251" cy="336646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3251324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DC01BD9-8566-A062-A91B-91FDFE6A430C}"/>
              </a:ext>
            </a:extLst>
          </p:cNvPr>
          <p:cNvSpPr/>
          <p:nvPr userDrawn="1"/>
        </p:nvSpPr>
        <p:spPr>
          <a:xfrm>
            <a:off x="340658" y="269688"/>
            <a:ext cx="11510683" cy="6318623"/>
          </a:xfrm>
          <a:prstGeom prst="rect">
            <a:avLst/>
          </a:prstGeom>
          <a:solidFill>
            <a:srgbClr val="EAE1A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9B13616-CED6-78AB-02D0-C3A14A68F25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61022" y="4976344"/>
            <a:ext cx="5308251" cy="653403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B5DCC51-B552-F7D9-8F40-0AAD1B650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1022" y="3543513"/>
            <a:ext cx="8001000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6F44636-D4E6-AF82-0725-BC03F95972ED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961021" y="6140111"/>
            <a:ext cx="5308251" cy="336646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6845636-C218-57E4-D897-5216C6907D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58380" y="690479"/>
            <a:ext cx="2809589" cy="205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4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DC01BD9-8566-A062-A91B-91FDFE6A430C}"/>
              </a:ext>
            </a:extLst>
          </p:cNvPr>
          <p:cNvSpPr/>
          <p:nvPr userDrawn="1"/>
        </p:nvSpPr>
        <p:spPr>
          <a:xfrm>
            <a:off x="340658" y="269688"/>
            <a:ext cx="11510683" cy="6318623"/>
          </a:xfrm>
          <a:prstGeom prst="rect">
            <a:avLst/>
          </a:prstGeom>
          <a:solidFill>
            <a:srgbClr val="E4D6D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9B13616-CED6-78AB-02D0-C3A14A68F25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61022" y="4976344"/>
            <a:ext cx="5308251" cy="653403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B5DCC51-B552-F7D9-8F40-0AAD1B650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1022" y="3543513"/>
            <a:ext cx="8001000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ACB1F79-4D1B-3EE6-269A-4F294FD2B8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8814" y="717889"/>
            <a:ext cx="2889366" cy="2117153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522E25D-5D41-797F-FCB5-D6392A46685E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961021" y="6196005"/>
            <a:ext cx="5308251" cy="336646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3825379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DC01BD9-8566-A062-A91B-91FDFE6A430C}"/>
              </a:ext>
            </a:extLst>
          </p:cNvPr>
          <p:cNvSpPr/>
          <p:nvPr userDrawn="1"/>
        </p:nvSpPr>
        <p:spPr>
          <a:xfrm>
            <a:off x="340658" y="323476"/>
            <a:ext cx="11510683" cy="6318623"/>
          </a:xfrm>
          <a:prstGeom prst="rect">
            <a:avLst/>
          </a:prstGeom>
          <a:solidFill>
            <a:srgbClr val="EAE1A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F76012D-DFB9-6EAE-12A6-27C43687BF9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43092" y="4976344"/>
            <a:ext cx="5308251" cy="653403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D1EB9B-432B-F589-392C-9657B4FCA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3092" y="3543513"/>
            <a:ext cx="7380202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5" name="Bilde 4" descr="Et bilde som inneholder Grafikk, symbol, logo, Font&#10;&#10;KI-generert innhold kan være feil.">
            <a:extLst>
              <a:ext uri="{FF2B5EF4-FFF2-40B4-BE49-F238E27FC236}">
                <a16:creationId xmlns:a16="http://schemas.microsoft.com/office/drawing/2014/main" id="{CCF3F167-F78F-C74A-0217-DA1280C0CC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9174" y="2545492"/>
            <a:ext cx="2639468" cy="3923817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B53D3E5-8F24-CAFC-F780-AA71F6770904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943092" y="6190764"/>
            <a:ext cx="5308251" cy="336646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D2F5D58-A96C-5A0C-D874-2B0202F35A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58380" y="690479"/>
            <a:ext cx="2809589" cy="205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64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854" y="1804137"/>
            <a:ext cx="8787714" cy="4351338"/>
          </a:xfr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2F8542D-269D-B371-0576-27A140B63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2854" y="776204"/>
            <a:ext cx="8787714" cy="88586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skrive tittelen</a:t>
            </a:r>
            <a:endParaRPr lang="en-US" dirty="0"/>
          </a:p>
        </p:txBody>
      </p:sp>
      <p:pic>
        <p:nvPicPr>
          <p:cNvPr id="5" name="Bilde 4" descr="Et bilde som inneholder Grafikk, symbol, logo, Font&#10;&#10;KI-generert innhold kan være feil.">
            <a:extLst>
              <a:ext uri="{FF2B5EF4-FFF2-40B4-BE49-F238E27FC236}">
                <a16:creationId xmlns:a16="http://schemas.microsoft.com/office/drawing/2014/main" id="{010649F6-9F1D-ACCD-60D0-3B8CC5FB57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32" y="4109784"/>
            <a:ext cx="1376093" cy="2045691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306A90A5-58D7-86AF-828F-783B6F9DEC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00285" y="370667"/>
            <a:ext cx="1181400" cy="8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045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9120" y="743511"/>
            <a:ext cx="8001000" cy="88586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EE5246"/>
                </a:solidFill>
              </a:defRPr>
            </a:lvl1pPr>
          </a:lstStyle>
          <a:p>
            <a:r>
              <a:rPr lang="nb-NO" dirty="0"/>
              <a:t>Klikk for å skrive inn tittel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99120" y="1724853"/>
            <a:ext cx="4642021" cy="4488644"/>
          </a:xfrm>
        </p:spPr>
        <p:txBody>
          <a:bodyPr/>
          <a:lstStyle>
            <a:lvl1pPr>
              <a:buClr>
                <a:srgbClr val="EE5246"/>
              </a:buClr>
              <a:defRPr sz="2000"/>
            </a:lvl1pPr>
            <a:lvl2pPr>
              <a:buClr>
                <a:srgbClr val="EE5246"/>
              </a:buClr>
              <a:defRPr sz="1800"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Kulepunkt nivå nummer to</a:t>
            </a:r>
          </a:p>
        </p:txBody>
      </p:sp>
      <p:sp>
        <p:nvSpPr>
          <p:cNvPr id="4" name="Plassholder for bilde 11">
            <a:extLst>
              <a:ext uri="{FF2B5EF4-FFF2-40B4-BE49-F238E27FC236}">
                <a16:creationId xmlns:a16="http://schemas.microsoft.com/office/drawing/2014/main" id="{ABAA419F-1242-D1F0-77DD-7BFA4C4334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56471" y="1724853"/>
            <a:ext cx="5240345" cy="448864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4931932-EA4C-DDAE-0F07-F4924D2F50AD}"/>
              </a:ext>
            </a:extLst>
          </p:cNvPr>
          <p:cNvSpPr txBox="1"/>
          <p:nvPr userDrawn="1"/>
        </p:nvSpPr>
        <p:spPr>
          <a:xfrm>
            <a:off x="8151905" y="6281498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Bilde 8" descr="Et bilde som inneholder rød, design&#10;&#10;KI-generert innhold kan være feil.">
            <a:extLst>
              <a:ext uri="{FF2B5EF4-FFF2-40B4-BE49-F238E27FC236}">
                <a16:creationId xmlns:a16="http://schemas.microsoft.com/office/drawing/2014/main" id="{07186517-19DD-716B-CF1F-644675B8F7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9" y="4798535"/>
            <a:ext cx="1387081" cy="1414962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4CB91926-FD1C-F6C3-BD66-4B73D2348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00285" y="370667"/>
            <a:ext cx="1181400" cy="8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429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to tekst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793362F7-C71F-3B44-10A8-2F5D1165F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56535"/>
            <a:ext cx="9850394" cy="52322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</a:t>
            </a:r>
            <a:r>
              <a:rPr lang="nb-NO" dirty="0" err="1"/>
              <a:t>tittelen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60AA466-FBE9-CDDE-EF24-953E0D38B8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00285" y="370667"/>
            <a:ext cx="1181400" cy="8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99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med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1CAC66F0-1A5E-ACBD-4B20-FD99FA3BF6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3095" y="991827"/>
            <a:ext cx="9225612" cy="52322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</a:t>
            </a:r>
            <a:r>
              <a:rPr lang="nb-NO" dirty="0" err="1"/>
              <a:t>tittelen</a:t>
            </a:r>
            <a:endParaRPr lang="nb-NO" dirty="0"/>
          </a:p>
        </p:txBody>
      </p:sp>
      <p:sp>
        <p:nvSpPr>
          <p:cNvPr id="9" name="Plassholder for bilde 11">
            <a:extLst>
              <a:ext uri="{FF2B5EF4-FFF2-40B4-BE49-F238E27FC236}">
                <a16:creationId xmlns:a16="http://schemas.microsoft.com/office/drawing/2014/main" id="{EAF7953B-429C-4369-2B84-BCBBF85CFA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8400" y="1790641"/>
            <a:ext cx="5240345" cy="223828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bilde 11">
            <a:extLst>
              <a:ext uri="{FF2B5EF4-FFF2-40B4-BE49-F238E27FC236}">
                <a16:creationId xmlns:a16="http://schemas.microsoft.com/office/drawing/2014/main" id="{8AF6DD29-2FE7-B0EC-50BD-70DC41B19CB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48400" y="4117124"/>
            <a:ext cx="5240345" cy="225149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A86D574-22BC-F40B-1C81-34C29515F20B}"/>
              </a:ext>
            </a:extLst>
          </p:cNvPr>
          <p:cNvSpPr txBox="1"/>
          <p:nvPr userDrawn="1"/>
        </p:nvSpPr>
        <p:spPr>
          <a:xfrm>
            <a:off x="1263094" y="1790641"/>
            <a:ext cx="477314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Klikk for å legge inn tekst, eller klikk på ikonet under for å opprette tabell, diagram eller </a:t>
            </a:r>
            <a:r>
              <a:rPr kumimoji="0" lang="nb-NO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SmartArt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54A3FE6-254B-530D-F81E-0E4BEB6D96AD}"/>
              </a:ext>
            </a:extLst>
          </p:cNvPr>
          <p:cNvSpPr txBox="1"/>
          <p:nvPr userDrawn="1"/>
        </p:nvSpPr>
        <p:spPr>
          <a:xfrm>
            <a:off x="8044329" y="6432919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Bilde 3" descr="Et bilde som inneholder Grafikk, symbol, logo, Font&#10;&#10;KI-generert innhold kan være feil.">
            <a:extLst>
              <a:ext uri="{FF2B5EF4-FFF2-40B4-BE49-F238E27FC236}">
                <a16:creationId xmlns:a16="http://schemas.microsoft.com/office/drawing/2014/main" id="{29AC7F6C-6820-3B08-8EF0-449AF0CD92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32" y="4109784"/>
            <a:ext cx="1376093" cy="2045691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2936FF77-4B74-FEEF-27D6-5E41AF010E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00285" y="370667"/>
            <a:ext cx="1181400" cy="8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74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">
    <p:bg>
      <p:bgPr>
        <a:solidFill>
          <a:srgbClr val="EAE1A3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37703" y="1306641"/>
            <a:ext cx="6384324" cy="3419818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3600" b="1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skrive inn sitat</a:t>
            </a:r>
          </a:p>
        </p:txBody>
      </p:sp>
      <p:pic>
        <p:nvPicPr>
          <p:cNvPr id="4" name="Grafikk 11" descr="Sitattegn">
            <a:extLst>
              <a:ext uri="{FF2B5EF4-FFF2-40B4-BE49-F238E27FC236}">
                <a16:creationId xmlns:a16="http://schemas.microsoft.com/office/drawing/2014/main" id="{64B0AA59-459E-B0DA-8F80-DB355E5028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437" y="1259147"/>
            <a:ext cx="1417304" cy="1118342"/>
          </a:xfrm>
          <a:prstGeom prst="rect">
            <a:avLst/>
          </a:prstGeom>
        </p:spPr>
      </p:pic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59EEA22C-469E-DAAE-375E-42CA25E2F2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77286" y="5189727"/>
            <a:ext cx="6220143" cy="6921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nb-NO" dirty="0"/>
              <a:t>- </a:t>
            </a:r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inn </a:t>
            </a:r>
            <a:r>
              <a:rPr lang="nb-NO" dirty="0" err="1"/>
              <a:t>forfatter</a:t>
            </a:r>
            <a:r>
              <a:rPr lang="nb-NO" dirty="0"/>
              <a:t>/</a:t>
            </a:r>
            <a:r>
              <a:rPr lang="nb-NO" dirty="0" err="1"/>
              <a:t>navn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618D92D-C936-4007-E722-3FB96F9BFF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700285" y="370667"/>
            <a:ext cx="1181400" cy="8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145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07BAB7F-F97A-2660-623B-BC6A81A05722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852302" y="1635741"/>
            <a:ext cx="9836293" cy="458567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170C13-005C-F039-8CDE-BC441ADCD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2302" y="442779"/>
            <a:ext cx="9802311" cy="92191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skrive inn tittel</a:t>
            </a:r>
            <a:endParaRPr lang="en-US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1A4B80-8E1D-FC30-98D6-90514E9C1158}"/>
              </a:ext>
            </a:extLst>
          </p:cNvPr>
          <p:cNvSpPr txBox="1"/>
          <p:nvPr userDrawn="1"/>
        </p:nvSpPr>
        <p:spPr>
          <a:xfrm>
            <a:off x="7243686" y="6221412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BCE49DC4-ED88-19D1-C237-3EFB8C97EE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00285" y="370667"/>
            <a:ext cx="1181400" cy="8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668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ver hele si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DE5CA5-BD84-892C-C369-6B2AC0FE1C33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0" y="0"/>
            <a:ext cx="12191999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pic>
        <p:nvPicPr>
          <p:cNvPr id="5" name="Bilde 4" descr="Et bilde som inneholder person, klær, sko, utendørs&#10;&#10;Automatisk generert beskrivelse">
            <a:extLst>
              <a:ext uri="{FF2B5EF4-FFF2-40B4-BE49-F238E27FC236}">
                <a16:creationId xmlns:a16="http://schemas.microsoft.com/office/drawing/2014/main" id="{0F6DD333-C23D-37E6-5C27-CA3375D32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3F8035DD-CEBF-5326-FCF1-23A1A6D01654}"/>
              </a:ext>
            </a:extLst>
          </p:cNvPr>
          <p:cNvSpPr txBox="1"/>
          <p:nvPr userDrawn="1"/>
        </p:nvSpPr>
        <p:spPr>
          <a:xfrm>
            <a:off x="10560423" y="6371522"/>
            <a:ext cx="14717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Foto: Navn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Navnesen</a:t>
            </a: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97195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ver hele sid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48AF93A-0FFB-A9AD-9885-938CC1B4CC2F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0" y="0"/>
            <a:ext cx="12191999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 som dekker hele siden</a:t>
            </a:r>
            <a:endParaRPr lang="en-US" dirty="0"/>
          </a:p>
        </p:txBody>
      </p:sp>
      <p:sp>
        <p:nvSpPr>
          <p:cNvPr id="3" name="Plassholder for tekst 6">
            <a:extLst>
              <a:ext uri="{FF2B5EF4-FFF2-40B4-BE49-F238E27FC236}">
                <a16:creationId xmlns:a16="http://schemas.microsoft.com/office/drawing/2014/main" id="{0A381F51-4866-890D-FAD4-D50E607146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8390" y="6431685"/>
            <a:ext cx="5240338" cy="178666"/>
          </a:xfrm>
        </p:spPr>
        <p:txBody>
          <a:bodyPr/>
          <a:lstStyle>
            <a:lvl1pPr marL="0" indent="0" algn="r">
              <a:buNone/>
              <a:defRPr lang="nb-NO" sz="90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nb-NO" dirty="0">
                <a:effectLst/>
                <a:latin typeface="Calibri" panose="020F0502020204030204" pitchFamily="34" charset="0"/>
              </a:rPr>
              <a:t>Foto: Navn </a:t>
            </a:r>
            <a:r>
              <a:rPr lang="nb-NO" dirty="0" err="1">
                <a:effectLst/>
                <a:latin typeface="Calibri" panose="020F0502020204030204" pitchFamily="34" charset="0"/>
              </a:rPr>
              <a:t>Navnesen</a:t>
            </a:r>
            <a:r>
              <a:rPr lang="nb-NO" dirty="0">
                <a:effectLst/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18689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E573C6AC-9024-0593-E32D-030CBE75EA18}"/>
              </a:ext>
            </a:extLst>
          </p:cNvPr>
          <p:cNvSpPr/>
          <p:nvPr userDrawn="1"/>
        </p:nvSpPr>
        <p:spPr>
          <a:xfrm>
            <a:off x="0" y="0"/>
            <a:ext cx="12192000" cy="5600700"/>
          </a:xfrm>
          <a:prstGeom prst="rect">
            <a:avLst/>
          </a:prstGeom>
          <a:solidFill>
            <a:srgbClr val="EAE1A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6CD8A36-6D89-5EF7-ED88-9C134DBBC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7394"/>
            <a:ext cx="10515600" cy="1076497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Skriv inn «Takk for meg!» eller lignende</a:t>
            </a:r>
          </a:p>
        </p:txBody>
      </p:sp>
      <p:pic>
        <p:nvPicPr>
          <p:cNvPr id="8" name="Bilde 7" descr="Et bilde som inneholder symbol, logo, Grafikk&#10;&#10;Automatisk generert beskrivelse">
            <a:extLst>
              <a:ext uri="{FF2B5EF4-FFF2-40B4-BE49-F238E27FC236}">
                <a16:creationId xmlns:a16="http://schemas.microsoft.com/office/drawing/2014/main" id="{F7372ED5-0DA1-271F-1B17-AB2FAEF82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2026" y="6046158"/>
            <a:ext cx="931985" cy="324641"/>
          </a:xfrm>
          <a:prstGeom prst="rect">
            <a:avLst/>
          </a:prstGeom>
        </p:spPr>
      </p:pic>
      <p:pic>
        <p:nvPicPr>
          <p:cNvPr id="9" name="Bilde 8" descr="Et bilde som inneholder flagg, tekst, symbol&#10;&#10;Automatisk generert beskrivelse">
            <a:extLst>
              <a:ext uri="{FF2B5EF4-FFF2-40B4-BE49-F238E27FC236}">
                <a16:creationId xmlns:a16="http://schemas.microsoft.com/office/drawing/2014/main" id="{E4C180E7-F6AD-21D7-4648-DC62F8F623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7611" y="5893804"/>
            <a:ext cx="1050192" cy="566119"/>
          </a:xfrm>
          <a:prstGeom prst="rect">
            <a:avLst/>
          </a:prstGeom>
        </p:spPr>
      </p:pic>
      <p:pic>
        <p:nvPicPr>
          <p:cNvPr id="10" name="Bilde 9" descr="Et bilde som inneholder logo, Grafikk, Font, symbol&#10;&#10;Automatisk generert beskrivelse">
            <a:extLst>
              <a:ext uri="{FF2B5EF4-FFF2-40B4-BE49-F238E27FC236}">
                <a16:creationId xmlns:a16="http://schemas.microsoft.com/office/drawing/2014/main" id="{10DB910B-5902-B9ED-D2CA-E40AFA7E2F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76317" y="6046159"/>
            <a:ext cx="912446" cy="329359"/>
          </a:xfrm>
          <a:prstGeom prst="rect">
            <a:avLst/>
          </a:prstGeom>
        </p:spPr>
      </p:pic>
      <p:pic>
        <p:nvPicPr>
          <p:cNvPr id="11" name="Bilde 10" descr="Et bilde som inneholder Font, logo, Grafikk, tekst&#10;&#10;Automatisk generert beskrivelse">
            <a:extLst>
              <a:ext uri="{FF2B5EF4-FFF2-40B4-BE49-F238E27FC236}">
                <a16:creationId xmlns:a16="http://schemas.microsoft.com/office/drawing/2014/main" id="{58B1DDD0-B78E-42F4-A0B0-473D455091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2031" y="6046159"/>
            <a:ext cx="923632" cy="324641"/>
          </a:xfrm>
          <a:prstGeom prst="rect">
            <a:avLst/>
          </a:prstGeom>
        </p:spPr>
      </p:pic>
      <p:pic>
        <p:nvPicPr>
          <p:cNvPr id="12" name="Bilde 11" descr="Et bilde som inneholder Grafikk, symbol, logo, grafisk design&#10;&#10;Automatisk generert beskrivelse">
            <a:extLst>
              <a:ext uri="{FF2B5EF4-FFF2-40B4-BE49-F238E27FC236}">
                <a16:creationId xmlns:a16="http://schemas.microsoft.com/office/drawing/2014/main" id="{F643E77C-6360-054F-F854-3F1ADAA7D72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15959" y="6046158"/>
            <a:ext cx="808893" cy="331200"/>
          </a:xfrm>
          <a:prstGeom prst="rect">
            <a:avLst/>
          </a:prstGeom>
        </p:spPr>
      </p:pic>
      <p:pic>
        <p:nvPicPr>
          <p:cNvPr id="13" name="Bilde 12" descr="Et bilde som inneholder silhuett, skygge&#10;&#10;Automatisk generert beskrivelse med lav konfidens">
            <a:extLst>
              <a:ext uri="{FF2B5EF4-FFF2-40B4-BE49-F238E27FC236}">
                <a16:creationId xmlns:a16="http://schemas.microsoft.com/office/drawing/2014/main" id="{69AEB46F-76AB-A45D-DF6A-7DBD2A03952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89751" y="6046158"/>
            <a:ext cx="1005840" cy="327528"/>
          </a:xfrm>
          <a:prstGeom prst="rect">
            <a:avLst/>
          </a:prstGeom>
        </p:spPr>
      </p:pic>
      <p:pic>
        <p:nvPicPr>
          <p:cNvPr id="14" name="Bilde 13" descr="Et bilde som inneholder Grafikk, skjermbilde, Font, logo&#10;&#10;Automatisk generert beskrivelse">
            <a:extLst>
              <a:ext uri="{FF2B5EF4-FFF2-40B4-BE49-F238E27FC236}">
                <a16:creationId xmlns:a16="http://schemas.microsoft.com/office/drawing/2014/main" id="{C1741AF0-D9C0-163C-66FB-F2AED32B26D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070716" y="6075777"/>
            <a:ext cx="747346" cy="178118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E7DF97BD-612A-6ED8-1D98-E5A222D9377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295175" y="6046158"/>
            <a:ext cx="601296" cy="600105"/>
          </a:xfrm>
          <a:prstGeom prst="rect">
            <a:avLst/>
          </a:prstGeom>
        </p:spPr>
      </p:pic>
      <p:pic>
        <p:nvPicPr>
          <p:cNvPr id="16" name="Bilde 15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53E71CEE-83FA-CCB2-FDFA-09FF5375EB9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37967" y="6074749"/>
            <a:ext cx="955431" cy="221015"/>
          </a:xfrm>
          <a:prstGeom prst="rect">
            <a:avLst/>
          </a:prstGeom>
        </p:spPr>
      </p:pic>
      <p:pic>
        <p:nvPicPr>
          <p:cNvPr id="17" name="Bilde 16" descr="Et bilde som inneholder Font, Grafikk, logo, tekst&#10;&#10;Automatisk generert beskrivelse">
            <a:extLst>
              <a:ext uri="{FF2B5EF4-FFF2-40B4-BE49-F238E27FC236}">
                <a16:creationId xmlns:a16="http://schemas.microsoft.com/office/drawing/2014/main" id="{E2996B27-2732-9EE7-693E-39AF699B59E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421105" y="6046158"/>
            <a:ext cx="1476976" cy="513155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C4B94CB-2307-2A7A-273E-8EB934367B4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5569" y="2760364"/>
            <a:ext cx="6141809" cy="65340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 #emneknagg, @brukernavn eller e-postadresse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C64BC6D-E484-41AA-382B-BAA35C8D6B4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5171305" y="3683425"/>
            <a:ext cx="2248571" cy="164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81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DC01BD9-8566-A062-A91B-91FDFE6A430C}"/>
              </a:ext>
            </a:extLst>
          </p:cNvPr>
          <p:cNvSpPr/>
          <p:nvPr userDrawn="1"/>
        </p:nvSpPr>
        <p:spPr>
          <a:xfrm>
            <a:off x="340658" y="323476"/>
            <a:ext cx="11510683" cy="6318623"/>
          </a:xfrm>
          <a:prstGeom prst="rect">
            <a:avLst/>
          </a:prstGeom>
          <a:solidFill>
            <a:srgbClr val="E4D6D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4" name="Bilde 3" descr="Et bilde som inneholder logo, symbol, Grafikk, Font&#10;&#10;Automatisk generert beskrivelse">
            <a:extLst>
              <a:ext uri="{FF2B5EF4-FFF2-40B4-BE49-F238E27FC236}">
                <a16:creationId xmlns:a16="http://schemas.microsoft.com/office/drawing/2014/main" id="{C434B621-B7A4-E9CE-3ABE-B009D5967C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87162" y="2031558"/>
            <a:ext cx="2671504" cy="5043800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F76012D-DFB9-6EAE-12A6-27C43687BF9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43092" y="4976344"/>
            <a:ext cx="5308251" cy="653403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Her kan det være undertittel ved behov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D1EB9B-432B-F589-392C-9657B4FCA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3092" y="3543513"/>
            <a:ext cx="7380202" cy="1325563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658CBE5-21CB-49C3-A936-853A6CC0FF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8814" y="717889"/>
            <a:ext cx="2889366" cy="2117153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73DE9E0-D325-5894-F8B7-7A15C44DB0D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943091" y="6145372"/>
            <a:ext cx="5308251" cy="336646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Navn, dato, sted</a:t>
            </a:r>
          </a:p>
        </p:txBody>
      </p:sp>
    </p:spTree>
    <p:extLst>
      <p:ext uri="{BB962C8B-B14F-4D97-AF65-F5344CB8AC3E}">
        <p14:creationId xmlns:p14="http://schemas.microsoft.com/office/powerpoint/2010/main" val="366019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logo, symbol, Grafikk, Font&#10;&#10;Automatisk generert beskrivelse">
            <a:extLst>
              <a:ext uri="{FF2B5EF4-FFF2-40B4-BE49-F238E27FC236}">
                <a16:creationId xmlns:a16="http://schemas.microsoft.com/office/drawing/2014/main" id="{E57091C4-700C-81D2-4EA4-0E8111D677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45" y="3899158"/>
            <a:ext cx="1429741" cy="26993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854" y="1804137"/>
            <a:ext cx="8787714" cy="4351338"/>
          </a:xfr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2F8542D-269D-B371-0576-27A140B63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2854" y="776204"/>
            <a:ext cx="8787714" cy="88586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skrive tittelen</a:t>
            </a:r>
            <a:endParaRPr lang="en-US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BEB10C0-54EA-0A73-C948-E73A1C4648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00285" y="370667"/>
            <a:ext cx="1181400" cy="8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3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9120" y="743511"/>
            <a:ext cx="8001000" cy="88586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C99700"/>
                </a:solidFill>
              </a:defRPr>
            </a:lvl1pPr>
          </a:lstStyle>
          <a:p>
            <a:r>
              <a:rPr lang="nb-NO" dirty="0"/>
              <a:t>Klikk for å skrive inn tittel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99120" y="1724853"/>
            <a:ext cx="4642021" cy="4488644"/>
          </a:xfrm>
        </p:spPr>
        <p:txBody>
          <a:bodyPr/>
          <a:lstStyle>
            <a:lvl1pPr>
              <a:buClr>
                <a:srgbClr val="C99700"/>
              </a:buClr>
              <a:defRPr sz="2000"/>
            </a:lvl1pPr>
            <a:lvl2pPr>
              <a:buClr>
                <a:srgbClr val="C99700"/>
              </a:buClr>
              <a:defRPr sz="1800"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Kulepunkt nivå nummer to</a:t>
            </a:r>
          </a:p>
        </p:txBody>
      </p:sp>
      <p:sp>
        <p:nvSpPr>
          <p:cNvPr id="4" name="Plassholder for bilde 11">
            <a:extLst>
              <a:ext uri="{FF2B5EF4-FFF2-40B4-BE49-F238E27FC236}">
                <a16:creationId xmlns:a16="http://schemas.microsoft.com/office/drawing/2014/main" id="{ABAA419F-1242-D1F0-77DD-7BFA4C4334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56471" y="1724853"/>
            <a:ext cx="5240345" cy="448864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ikonet for å legge til et bilde</a:t>
            </a:r>
          </a:p>
        </p:txBody>
      </p:sp>
      <p:pic>
        <p:nvPicPr>
          <p:cNvPr id="16" name="Bilde 15" descr="Et bilde som inneholder gul, design&#10;&#10;KI-generert innhold kan være feil.">
            <a:extLst>
              <a:ext uri="{FF2B5EF4-FFF2-40B4-BE49-F238E27FC236}">
                <a16:creationId xmlns:a16="http://schemas.microsoft.com/office/drawing/2014/main" id="{2E00F66D-79EF-0662-019C-8B617522C9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877" y="4879455"/>
            <a:ext cx="1307756" cy="1334042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14931932-EA4C-DDAE-0F07-F4924D2F50AD}"/>
              </a:ext>
            </a:extLst>
          </p:cNvPr>
          <p:cNvSpPr txBox="1"/>
          <p:nvPr userDrawn="1"/>
        </p:nvSpPr>
        <p:spPr>
          <a:xfrm>
            <a:off x="8151905" y="6281498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900" dirty="0"/>
              <a:t>Foto: Navn </a:t>
            </a:r>
            <a:r>
              <a:rPr lang="nb-NO" sz="900" dirty="0" err="1"/>
              <a:t>Navnesen</a:t>
            </a:r>
            <a:endParaRPr lang="nb-NO" sz="90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1E362F7-6185-5DFC-65D5-986F065EDA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00285" y="370667"/>
            <a:ext cx="1181400" cy="8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9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to tekst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793362F7-C71F-3B44-10A8-2F5D1165F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56535"/>
            <a:ext cx="9632576" cy="52322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</a:t>
            </a:r>
            <a:r>
              <a:rPr lang="nb-NO" dirty="0" err="1"/>
              <a:t>tittelen</a:t>
            </a:r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7809A273-068D-36F6-FA9E-237A09C5E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00285" y="370667"/>
            <a:ext cx="1181400" cy="8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3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med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1CAC66F0-1A5E-ACBD-4B20-FD99FA3BF6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3095" y="991827"/>
            <a:ext cx="9375024" cy="52322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</a:t>
            </a:r>
            <a:r>
              <a:rPr lang="nb-NO" dirty="0" err="1"/>
              <a:t>tittelen</a:t>
            </a:r>
            <a:endParaRPr lang="nb-NO" dirty="0"/>
          </a:p>
        </p:txBody>
      </p:sp>
      <p:sp>
        <p:nvSpPr>
          <p:cNvPr id="9" name="Plassholder for bilde 11">
            <a:extLst>
              <a:ext uri="{FF2B5EF4-FFF2-40B4-BE49-F238E27FC236}">
                <a16:creationId xmlns:a16="http://schemas.microsoft.com/office/drawing/2014/main" id="{EAF7953B-429C-4369-2B84-BCBBF85CFA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8400" y="1790641"/>
            <a:ext cx="5240345" cy="223828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bilde 11">
            <a:extLst>
              <a:ext uri="{FF2B5EF4-FFF2-40B4-BE49-F238E27FC236}">
                <a16:creationId xmlns:a16="http://schemas.microsoft.com/office/drawing/2014/main" id="{8AF6DD29-2FE7-B0EC-50BD-70DC41B19CB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48400" y="4117124"/>
            <a:ext cx="5240345" cy="225149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A86D574-22BC-F40B-1C81-34C29515F20B}"/>
              </a:ext>
            </a:extLst>
          </p:cNvPr>
          <p:cNvSpPr txBox="1"/>
          <p:nvPr userDrawn="1"/>
        </p:nvSpPr>
        <p:spPr>
          <a:xfrm>
            <a:off x="1263094" y="1790641"/>
            <a:ext cx="477314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2000" dirty="0"/>
              <a:t>Klikk for å legge inn tekst, eller klikk på ikonet under for å opprette tabell, diagram eller </a:t>
            </a:r>
            <a:r>
              <a:rPr lang="nb-NO" sz="2000" dirty="0" err="1"/>
              <a:t>SmartArt</a:t>
            </a:r>
            <a:r>
              <a:rPr lang="nb-NO" sz="2000" dirty="0"/>
              <a:t>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54A3FE6-254B-530D-F81E-0E4BEB6D96AD}"/>
              </a:ext>
            </a:extLst>
          </p:cNvPr>
          <p:cNvSpPr txBox="1"/>
          <p:nvPr userDrawn="1"/>
        </p:nvSpPr>
        <p:spPr>
          <a:xfrm>
            <a:off x="8044329" y="6432919"/>
            <a:ext cx="3540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900" dirty="0"/>
              <a:t>Foto: Navn </a:t>
            </a:r>
            <a:r>
              <a:rPr lang="nb-NO" sz="900" dirty="0" err="1"/>
              <a:t>Navnesen</a:t>
            </a:r>
            <a:endParaRPr lang="nb-NO" sz="900" dirty="0"/>
          </a:p>
        </p:txBody>
      </p:sp>
      <p:pic>
        <p:nvPicPr>
          <p:cNvPr id="4" name="Bilde 3" descr="Et bilde som inneholder logo, symbol, Grafikk, Font&#10;&#10;Automatisk generert beskrivelse">
            <a:extLst>
              <a:ext uri="{FF2B5EF4-FFF2-40B4-BE49-F238E27FC236}">
                <a16:creationId xmlns:a16="http://schemas.microsoft.com/office/drawing/2014/main" id="{368153CB-CBF4-501D-8BA2-8D4DA6CDC2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45" y="3899158"/>
            <a:ext cx="1429741" cy="2699351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8C4AB130-AC8B-303F-32C5-B71104506F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00285" y="370667"/>
            <a:ext cx="1181400" cy="8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">
    <p:bg>
      <p:bgPr>
        <a:solidFill>
          <a:srgbClr val="E4D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37703" y="1306641"/>
            <a:ext cx="6384324" cy="3419818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3600" b="1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dirty="0"/>
              <a:t>Klikk for å skrive inn sitat</a:t>
            </a:r>
          </a:p>
        </p:txBody>
      </p:sp>
      <p:pic>
        <p:nvPicPr>
          <p:cNvPr id="4" name="Grafikk 11" descr="Sitattegn">
            <a:extLst>
              <a:ext uri="{FF2B5EF4-FFF2-40B4-BE49-F238E27FC236}">
                <a16:creationId xmlns:a16="http://schemas.microsoft.com/office/drawing/2014/main" id="{64B0AA59-459E-B0DA-8F80-DB355E5028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437" y="1259147"/>
            <a:ext cx="1417304" cy="1118342"/>
          </a:xfrm>
          <a:prstGeom prst="rect">
            <a:avLst/>
          </a:prstGeom>
        </p:spPr>
      </p:pic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59EEA22C-469E-DAAE-375E-42CA25E2F2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77286" y="5189727"/>
            <a:ext cx="6220143" cy="6921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nb-NO" dirty="0"/>
              <a:t>- </a:t>
            </a:r>
            <a:r>
              <a:rPr lang="nb-NO" dirty="0" err="1"/>
              <a:t>Klikk</a:t>
            </a:r>
            <a:r>
              <a:rPr lang="nb-NO" dirty="0"/>
              <a:t> for å </a:t>
            </a:r>
            <a:r>
              <a:rPr lang="nb-NO" dirty="0" err="1"/>
              <a:t>skrive</a:t>
            </a:r>
            <a:r>
              <a:rPr lang="nb-NO" dirty="0"/>
              <a:t> inn </a:t>
            </a:r>
            <a:r>
              <a:rPr lang="nb-NO" dirty="0" err="1"/>
              <a:t>forfatter</a:t>
            </a:r>
            <a:r>
              <a:rPr lang="nb-NO" dirty="0"/>
              <a:t>/</a:t>
            </a:r>
            <a:r>
              <a:rPr lang="nb-NO" dirty="0" err="1"/>
              <a:t>navn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DBD9C13-4945-1E09-BCE0-C964CA220B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700285" y="370667"/>
            <a:ext cx="1181400" cy="8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3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0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26" r:id="rId2"/>
    <p:sldLayoutId id="2147484114" r:id="rId3"/>
    <p:sldLayoutId id="2147484115" r:id="rId4"/>
    <p:sldLayoutId id="2147484116" r:id="rId5"/>
    <p:sldLayoutId id="2147484117" r:id="rId6"/>
    <p:sldLayoutId id="2147484123" r:id="rId7"/>
    <p:sldLayoutId id="2147484118" r:id="rId8"/>
    <p:sldLayoutId id="2147484119" r:id="rId9"/>
    <p:sldLayoutId id="2147484120" r:id="rId10"/>
    <p:sldLayoutId id="2147484122" r:id="rId11"/>
    <p:sldLayoutId id="2147484121" r:id="rId12"/>
    <p:sldLayoutId id="214748412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6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  <p:sldLayoutId id="214748416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32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  <p:sldLayoutId id="2147484194" r:id="rId12"/>
    <p:sldLayoutId id="214748419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52B7B81-797B-A226-C143-D27EFADC2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EA64218-7430-B5EA-293C-EE654904A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1780A3D-AF6B-2AD1-F885-B62E40037BB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32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0F23220-4EEE-84ED-E610-1AD26AE64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2CE176D-056F-C97E-CE1B-6A719BFFD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3348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98C934-D121-BAF6-0B2F-999037D9A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840D5A5-F8AF-D12F-4576-785B70BB3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293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AC8BC25-2DCA-DBFC-58B7-0EEB2F342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C30029B-F1AB-12F9-E82A-103EC6AF9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854" y="1804137"/>
            <a:ext cx="5609795" cy="4351338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nb-NO" sz="1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Denne presentasjonsmalen inneholder et utvalg av lysbilder med ulike sider. Sidene finnes i tre ulike fargetema. Bruk som hovedregel ett fargetema i en presentasjon.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nb-NO" sz="1600" kern="1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Her finner du ulike sider:</a:t>
            </a:r>
            <a:endParaRPr lang="nb-NO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nb-NO" sz="1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På fanen Hjem, klikk på </a:t>
            </a:r>
            <a:r>
              <a:rPr lang="nb-NO" sz="1600" b="1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Nytt lysbilde</a:t>
            </a:r>
            <a:r>
              <a:rPr lang="nb-NO" sz="1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og velg blant flere typer lysbilder, velg det som passer best til ditt formål.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4875607-C1AB-6768-B0E1-D097BF5B5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Kort brukerveiledning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AAF573D-AA57-1D9E-F2B7-A238C9ADE4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13" b="11322"/>
          <a:stretch/>
        </p:blipFill>
        <p:spPr>
          <a:xfrm>
            <a:off x="7629998" y="2893436"/>
            <a:ext cx="3298351" cy="3087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7340884"/>
      </p:ext>
    </p:extLst>
  </p:cSld>
  <p:clrMapOvr>
    <a:masterClrMapping/>
  </p:clrMapOvr>
</p:sld>
</file>

<file path=ppt/theme/theme1.xml><?xml version="1.0" encoding="utf-8"?>
<a:theme xmlns:a="http://schemas.openxmlformats.org/drawingml/2006/main" name="Våre unge Vestfold_oker og syrin">
  <a:themeElements>
    <a:clrScheme name="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DAA"/>
      </a:accent1>
      <a:accent2>
        <a:srgbClr val="E4D5DF"/>
      </a:accent2>
      <a:accent3>
        <a:srgbClr val="ED5145"/>
      </a:accent3>
      <a:accent4>
        <a:srgbClr val="EBE0A2"/>
      </a:accent4>
      <a:accent5>
        <a:srgbClr val="C99600"/>
      </a:accent5>
      <a:accent6>
        <a:srgbClr val="000000"/>
      </a:accent6>
      <a:hlink>
        <a:srgbClr val="008EAC"/>
      </a:hlink>
      <a:folHlink>
        <a:srgbClr val="ED514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sjon1 mal" id="{6AA9D417-D715-084F-9F21-2BC5D882B0DF}" vid="{826F1CED-11CD-3741-8883-7FF46F39C0FA}"/>
    </a:ext>
  </a:extLst>
</a:theme>
</file>

<file path=ppt/theme/theme2.xml><?xml version="1.0" encoding="utf-8"?>
<a:theme xmlns:a="http://schemas.openxmlformats.org/drawingml/2006/main" name="1_Våre unge Vestfold_oker og syrin">
  <a:themeElements>
    <a:clrScheme name="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DAA"/>
      </a:accent1>
      <a:accent2>
        <a:srgbClr val="E4D5DF"/>
      </a:accent2>
      <a:accent3>
        <a:srgbClr val="ED5145"/>
      </a:accent3>
      <a:accent4>
        <a:srgbClr val="EBE0A2"/>
      </a:accent4>
      <a:accent5>
        <a:srgbClr val="C99600"/>
      </a:accent5>
      <a:accent6>
        <a:srgbClr val="000000"/>
      </a:accent6>
      <a:hlink>
        <a:srgbClr val="008EAC"/>
      </a:hlink>
      <a:folHlink>
        <a:srgbClr val="ED514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sjon1 mal" id="{6AA9D417-D715-084F-9F21-2BC5D882B0DF}" vid="{826F1CED-11CD-3741-8883-7FF46F39C0FA}"/>
    </a:ext>
  </a:extLst>
</a:theme>
</file>

<file path=ppt/theme/theme3.xml><?xml version="1.0" encoding="utf-8"?>
<a:theme xmlns:a="http://schemas.openxmlformats.org/drawingml/2006/main" name="Våre unge Vestfold_gul og rød">
  <a:themeElements>
    <a:clrScheme name="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DAA"/>
      </a:accent1>
      <a:accent2>
        <a:srgbClr val="E4D5DF"/>
      </a:accent2>
      <a:accent3>
        <a:srgbClr val="ED5145"/>
      </a:accent3>
      <a:accent4>
        <a:srgbClr val="EBE0A2"/>
      </a:accent4>
      <a:accent5>
        <a:srgbClr val="C99600"/>
      </a:accent5>
      <a:accent6>
        <a:srgbClr val="000000"/>
      </a:accent6>
      <a:hlink>
        <a:srgbClr val="008EAC"/>
      </a:hlink>
      <a:folHlink>
        <a:srgbClr val="ED514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sjon1 mal" id="{6AA9D417-D715-084F-9F21-2BC5D882B0DF}" vid="{826F1CED-11CD-3741-8883-7FF46F39C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1144</TotalTime>
  <Words>59</Words>
  <Application>Microsoft Office PowerPoint</Application>
  <PresentationFormat>Widescreen</PresentationFormat>
  <Paragraphs>4</Paragraphs>
  <Slides>4</Slides>
  <Notes>0</Notes>
  <HiddenSlides>1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4</vt:i4>
      </vt:variant>
    </vt:vector>
  </HeadingPairs>
  <TitlesOfParts>
    <vt:vector size="9" baseType="lpstr">
      <vt:lpstr>Arial</vt:lpstr>
      <vt:lpstr>Calibri</vt:lpstr>
      <vt:lpstr>Våre unge Vestfold_oker og syrin</vt:lpstr>
      <vt:lpstr>1_Våre unge Vestfold_oker og syrin</vt:lpstr>
      <vt:lpstr>Våre unge Vestfold_gul og rød</vt:lpstr>
      <vt:lpstr>PowerPoint-presentasjon</vt:lpstr>
      <vt:lpstr>PowerPoint-presentasjon</vt:lpstr>
      <vt:lpstr>PowerPoint-presentasjon</vt:lpstr>
      <vt:lpstr>Kort brukerveiledning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Christine Bekken</dc:creator>
  <cp:lastModifiedBy>Ellen Marie Skjefstad</cp:lastModifiedBy>
  <cp:revision>33</cp:revision>
  <dcterms:created xsi:type="dcterms:W3CDTF">2025-05-12T09:03:39Z</dcterms:created>
  <dcterms:modified xsi:type="dcterms:W3CDTF">2026-02-03T10:16:25Z</dcterms:modified>
</cp:coreProperties>
</file>