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AD"/>
    <a:srgbClr val="EE5246"/>
    <a:srgbClr val="EAE1A3"/>
    <a:srgbClr val="E5D6E0"/>
    <a:srgbClr val="C99700"/>
    <a:srgbClr val="EBE1A3"/>
    <a:srgbClr val="E4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89B7C-235D-4D25-A68B-F89FF85420EB}" v="13" dt="2026-01-14T10:51:54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 snapToGrid="0">
      <p:cViewPr varScale="1">
        <p:scale>
          <a:sx n="96" d="100"/>
          <a:sy n="96" d="100"/>
        </p:scale>
        <p:origin x="3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undo custSel modMainMaster">
      <pc:chgData name="Ellen Marie Skjefstad" userId="314a596a-b600-4d71-8bae-762cb7d13de3" providerId="ADAL" clId="{15B81764-44DC-4292-92E5-49D9E07C9837}" dt="2026-01-14T10:52:07.901" v="62" actId="1076"/>
      <pc:docMkLst>
        <pc:docMk/>
      </pc:docMkLst>
      <pc:sldMasterChg chg="modSldLayout">
        <pc:chgData name="Ellen Marie Skjefstad" userId="314a596a-b600-4d71-8bae-762cb7d13de3" providerId="ADAL" clId="{15B81764-44DC-4292-92E5-49D9E07C9837}" dt="2026-01-14T10:51:04.384" v="37" actId="1076"/>
        <pc:sldMasterMkLst>
          <pc:docMk/>
          <pc:sldMasterMk cId="999806014" sldId="2147484092"/>
        </pc:sldMasterMkLst>
        <pc:sldLayoutChg chg="addSp delSp modSp mod">
          <pc:chgData name="Ellen Marie Skjefstad" userId="314a596a-b600-4d71-8bae-762cb7d13de3" providerId="ADAL" clId="{15B81764-44DC-4292-92E5-49D9E07C9837}" dt="2026-01-14T10:50:40.592" v="29" actId="1076"/>
          <pc:sldLayoutMkLst>
            <pc:docMk/>
            <pc:sldMasterMk cId="999806014" sldId="2147484092"/>
            <pc:sldLayoutMk cId="3837617329" sldId="2147484113"/>
          </pc:sldLayoutMkLst>
          <pc:spChg chg="add del mod">
            <ac:chgData name="Ellen Marie Skjefstad" userId="314a596a-b600-4d71-8bae-762cb7d13de3" providerId="ADAL" clId="{15B81764-44DC-4292-92E5-49D9E07C9837}" dt="2026-01-14T10:50:16.139" v="4" actId="478"/>
            <ac:spMkLst>
              <pc:docMk/>
              <pc:sldMasterMk cId="999806014" sldId="2147484092"/>
              <pc:sldLayoutMk cId="3837617329" sldId="2147484113"/>
              <ac:spMk id="2" creationId="{21780A3D-AF6B-2AD1-F885-B62E40037BBF}"/>
            </ac:spMkLst>
          </pc:spChg>
          <pc:spChg chg="add mod">
            <ac:chgData name="Ellen Marie Skjefstad" userId="314a596a-b600-4d71-8bae-762cb7d13de3" providerId="ADAL" clId="{15B81764-44DC-4292-92E5-49D9E07C9837}" dt="2026-01-14T10:50:40.592" v="29" actId="1076"/>
            <ac:spMkLst>
              <pc:docMk/>
              <pc:sldMasterMk cId="999806014" sldId="2147484092"/>
              <pc:sldLayoutMk cId="3837617329" sldId="2147484113"/>
              <ac:spMk id="3" creationId="{22C70DB5-E52B-3016-CA20-66385F3F53D3}"/>
            </ac:spMkLst>
          </pc:spChg>
          <pc:spChg chg="del">
            <ac:chgData name="Ellen Marie Skjefstad" userId="314a596a-b600-4d71-8bae-762cb7d13de3" providerId="ADAL" clId="{15B81764-44DC-4292-92E5-49D9E07C9837}" dt="2026-01-14T10:50:09.823" v="0" actId="478"/>
            <ac:spMkLst>
              <pc:docMk/>
              <pc:sldMasterMk cId="999806014" sldId="2147484092"/>
              <pc:sldLayoutMk cId="3837617329" sldId="2147484113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0:55.797" v="34" actId="1076"/>
          <pc:sldLayoutMkLst>
            <pc:docMk/>
            <pc:sldMasterMk cId="999806014" sldId="2147484092"/>
            <pc:sldLayoutMk cId="382537980" sldId="2147484114"/>
          </pc:sldLayoutMkLst>
          <pc:spChg chg="add mod">
            <ac:chgData name="Ellen Marie Skjefstad" userId="314a596a-b600-4d71-8bae-762cb7d13de3" providerId="ADAL" clId="{15B81764-44DC-4292-92E5-49D9E07C9837}" dt="2026-01-14T10:50:55.797" v="34" actId="1076"/>
            <ac:spMkLst>
              <pc:docMk/>
              <pc:sldMasterMk cId="999806014" sldId="2147484092"/>
              <pc:sldLayoutMk cId="382537980" sldId="2147484114"/>
              <ac:spMk id="5" creationId="{F8EDD583-4901-2097-CE6B-D1E9951BE8B2}"/>
            </ac:spMkLst>
          </pc:spChg>
          <pc:spChg chg="del">
            <ac:chgData name="Ellen Marie Skjefstad" userId="314a596a-b600-4d71-8bae-762cb7d13de3" providerId="ADAL" clId="{15B81764-44DC-4292-92E5-49D9E07C9837}" dt="2026-01-14T10:50:52.385" v="32" actId="478"/>
            <ac:spMkLst>
              <pc:docMk/>
              <pc:sldMasterMk cId="999806014" sldId="2147484092"/>
              <pc:sldLayoutMk cId="382537980" sldId="2147484114"/>
              <ac:spMk id="7" creationId="{81192B2D-6882-3BBE-1DF4-5D5BFBAC8A92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04.384" v="37" actId="1076"/>
          <pc:sldLayoutMkLst>
            <pc:docMk/>
            <pc:sldMasterMk cId="999806014" sldId="2147484092"/>
            <pc:sldLayoutMk cId="3660197426" sldId="2147484115"/>
          </pc:sldLayoutMkLst>
          <pc:spChg chg="add mod">
            <ac:chgData name="Ellen Marie Skjefstad" userId="314a596a-b600-4d71-8bae-762cb7d13de3" providerId="ADAL" clId="{15B81764-44DC-4292-92E5-49D9E07C9837}" dt="2026-01-14T10:51:04.384" v="37" actId="1076"/>
            <ac:spMkLst>
              <pc:docMk/>
              <pc:sldMasterMk cId="999806014" sldId="2147484092"/>
              <pc:sldLayoutMk cId="3660197426" sldId="2147484115"/>
              <ac:spMk id="2" creationId="{F33020D7-B854-6CA1-FD80-FCF3D7312B0B}"/>
            </ac:spMkLst>
          </pc:spChg>
          <pc:spChg chg="del">
            <ac:chgData name="Ellen Marie Skjefstad" userId="314a596a-b600-4d71-8bae-762cb7d13de3" providerId="ADAL" clId="{15B81764-44DC-4292-92E5-49D9E07C9837}" dt="2026-01-14T10:50:59.647" v="35" actId="478"/>
            <ac:spMkLst>
              <pc:docMk/>
              <pc:sldMasterMk cId="999806014" sldId="2147484092"/>
              <pc:sldLayoutMk cId="3660197426" sldId="2147484115"/>
              <ac:spMk id="11" creationId="{44E807A3-972C-9621-A36D-CDC30DDFBB3E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0:47.560" v="31"/>
          <pc:sldLayoutMkLst>
            <pc:docMk/>
            <pc:sldMasterMk cId="999806014" sldId="2147484092"/>
            <pc:sldLayoutMk cId="706974861" sldId="2147484126"/>
          </pc:sldLayoutMkLst>
          <pc:spChg chg="add mod">
            <ac:chgData name="Ellen Marie Skjefstad" userId="314a596a-b600-4d71-8bae-762cb7d13de3" providerId="ADAL" clId="{15B81764-44DC-4292-92E5-49D9E07C9837}" dt="2026-01-14T10:50:47.560" v="31"/>
            <ac:spMkLst>
              <pc:docMk/>
              <pc:sldMasterMk cId="999806014" sldId="2147484092"/>
              <pc:sldLayoutMk cId="706974861" sldId="2147484126"/>
              <ac:spMk id="3" creationId="{F6D666A0-B0FB-5105-E528-8008D66C4B69}"/>
            </ac:spMkLst>
          </pc:spChg>
          <pc:spChg chg="del">
            <ac:chgData name="Ellen Marie Skjefstad" userId="314a596a-b600-4d71-8bae-762cb7d13de3" providerId="ADAL" clId="{15B81764-44DC-4292-92E5-49D9E07C9837}" dt="2026-01-14T10:50:47.135" v="30" actId="478"/>
            <ac:spMkLst>
              <pc:docMk/>
              <pc:sldMasterMk cId="999806014" sldId="2147484092"/>
              <pc:sldLayoutMk cId="706974861" sldId="2147484126"/>
              <ac:spMk id="10" creationId="{788A1789-A4B4-EB42-0D66-989C4A8EE984}"/>
            </ac:spMkLst>
          </pc:spChg>
        </pc:sldLayoutChg>
      </pc:sldMasterChg>
      <pc:sldMasterChg chg="modSldLayout">
        <pc:chgData name="Ellen Marie Skjefstad" userId="314a596a-b600-4d71-8bae-762cb7d13de3" providerId="ADAL" clId="{15B81764-44DC-4292-92E5-49D9E07C9837}" dt="2026-01-14T10:51:29.087" v="47" actId="1076"/>
        <pc:sldMasterMkLst>
          <pc:docMk/>
          <pc:sldMasterMk cId="2067163719" sldId="2147484156"/>
        </pc:sldMasterMkLst>
        <pc:sldLayoutChg chg="addSp delSp modSp mod">
          <pc:chgData name="Ellen Marie Skjefstad" userId="314a596a-b600-4d71-8bae-762cb7d13de3" providerId="ADAL" clId="{15B81764-44DC-4292-92E5-49D9E07C9837}" dt="2026-01-14T10:51:11.147" v="39"/>
          <pc:sldLayoutMkLst>
            <pc:docMk/>
            <pc:sldMasterMk cId="2067163719" sldId="2147484156"/>
            <pc:sldLayoutMk cId="1847930216" sldId="2147484157"/>
          </pc:sldLayoutMkLst>
          <pc:spChg chg="add mod">
            <ac:chgData name="Ellen Marie Skjefstad" userId="314a596a-b600-4d71-8bae-762cb7d13de3" providerId="ADAL" clId="{15B81764-44DC-4292-92E5-49D9E07C9837}" dt="2026-01-14T10:51:11.147" v="39"/>
            <ac:spMkLst>
              <pc:docMk/>
              <pc:sldMasterMk cId="2067163719" sldId="2147484156"/>
              <pc:sldLayoutMk cId="1847930216" sldId="2147484157"/>
              <ac:spMk id="2" creationId="{4A14FD3C-D0C0-98C4-2C51-C41B48DD9F39}"/>
            </ac:spMkLst>
          </pc:spChg>
          <pc:spChg chg="del">
            <ac:chgData name="Ellen Marie Skjefstad" userId="314a596a-b600-4d71-8bae-762cb7d13de3" providerId="ADAL" clId="{15B81764-44DC-4292-92E5-49D9E07C9837}" dt="2026-01-14T10:51:10.708" v="38" actId="478"/>
            <ac:spMkLst>
              <pc:docMk/>
              <pc:sldMasterMk cId="2067163719" sldId="2147484156"/>
              <pc:sldLayoutMk cId="1847930216" sldId="2147484157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15.042" v="41"/>
          <pc:sldLayoutMkLst>
            <pc:docMk/>
            <pc:sldMasterMk cId="2067163719" sldId="2147484156"/>
            <pc:sldLayoutMk cId="1394575655" sldId="2147484158"/>
          </pc:sldLayoutMkLst>
          <pc:spChg chg="add mod">
            <ac:chgData name="Ellen Marie Skjefstad" userId="314a596a-b600-4d71-8bae-762cb7d13de3" providerId="ADAL" clId="{15B81764-44DC-4292-92E5-49D9E07C9837}" dt="2026-01-14T10:51:15.042" v="41"/>
            <ac:spMkLst>
              <pc:docMk/>
              <pc:sldMasterMk cId="2067163719" sldId="2147484156"/>
              <pc:sldLayoutMk cId="1394575655" sldId="2147484158"/>
              <ac:spMk id="5" creationId="{70241180-9888-F99A-EB59-98F7F767F1DC}"/>
            </ac:spMkLst>
          </pc:spChg>
          <pc:spChg chg="del">
            <ac:chgData name="Ellen Marie Skjefstad" userId="314a596a-b600-4d71-8bae-762cb7d13de3" providerId="ADAL" clId="{15B81764-44DC-4292-92E5-49D9E07C9837}" dt="2026-01-14T10:51:14.571" v="40" actId="478"/>
            <ac:spMkLst>
              <pc:docMk/>
              <pc:sldMasterMk cId="2067163719" sldId="2147484156"/>
              <pc:sldLayoutMk cId="1394575655" sldId="2147484158"/>
              <ac:spMk id="10" creationId="{788A1789-A4B4-EB42-0D66-989C4A8EE984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22.231" v="44" actId="1076"/>
          <pc:sldLayoutMkLst>
            <pc:docMk/>
            <pc:sldMasterMk cId="2067163719" sldId="2147484156"/>
            <pc:sldLayoutMk cId="715493344" sldId="2147484159"/>
          </pc:sldLayoutMkLst>
          <pc:spChg chg="add mod">
            <ac:chgData name="Ellen Marie Skjefstad" userId="314a596a-b600-4d71-8bae-762cb7d13de3" providerId="ADAL" clId="{15B81764-44DC-4292-92E5-49D9E07C9837}" dt="2026-01-14T10:51:22.231" v="44" actId="1076"/>
            <ac:spMkLst>
              <pc:docMk/>
              <pc:sldMasterMk cId="2067163719" sldId="2147484156"/>
              <pc:sldLayoutMk cId="715493344" sldId="2147484159"/>
              <ac:spMk id="4" creationId="{057F597C-85DD-C21F-A919-822570DB6D99}"/>
            </ac:spMkLst>
          </pc:spChg>
          <pc:spChg chg="del">
            <ac:chgData name="Ellen Marie Skjefstad" userId="314a596a-b600-4d71-8bae-762cb7d13de3" providerId="ADAL" clId="{15B81764-44DC-4292-92E5-49D9E07C9837}" dt="2026-01-14T10:51:18.448" v="42" actId="478"/>
            <ac:spMkLst>
              <pc:docMk/>
              <pc:sldMasterMk cId="2067163719" sldId="2147484156"/>
              <pc:sldLayoutMk cId="715493344" sldId="2147484159"/>
              <ac:spMk id="7" creationId="{81192B2D-6882-3BBE-1DF4-5D5BFBAC8A92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29.087" v="47" actId="1076"/>
          <pc:sldLayoutMkLst>
            <pc:docMk/>
            <pc:sldMasterMk cId="2067163719" sldId="2147484156"/>
            <pc:sldLayoutMk cId="4057298447" sldId="2147484160"/>
          </pc:sldLayoutMkLst>
          <pc:spChg chg="add mod">
            <ac:chgData name="Ellen Marie Skjefstad" userId="314a596a-b600-4d71-8bae-762cb7d13de3" providerId="ADAL" clId="{15B81764-44DC-4292-92E5-49D9E07C9837}" dt="2026-01-14T10:51:29.087" v="47" actId="1076"/>
            <ac:spMkLst>
              <pc:docMk/>
              <pc:sldMasterMk cId="2067163719" sldId="2147484156"/>
              <pc:sldLayoutMk cId="4057298447" sldId="2147484160"/>
              <ac:spMk id="3" creationId="{A0AD6012-3258-4174-B3A5-F01E11E2A749}"/>
            </ac:spMkLst>
          </pc:spChg>
          <pc:spChg chg="del">
            <ac:chgData name="Ellen Marie Skjefstad" userId="314a596a-b600-4d71-8bae-762cb7d13de3" providerId="ADAL" clId="{15B81764-44DC-4292-92E5-49D9E07C9837}" dt="2026-01-14T10:51:24.875" v="45" actId="478"/>
            <ac:spMkLst>
              <pc:docMk/>
              <pc:sldMasterMk cId="2067163719" sldId="2147484156"/>
              <pc:sldLayoutMk cId="4057298447" sldId="2147484160"/>
              <ac:spMk id="11" creationId="{44E807A3-972C-9621-A36D-CDC30DDFBB3E}"/>
            </ac:spMkLst>
          </pc:spChg>
        </pc:sldLayoutChg>
      </pc:sldMasterChg>
      <pc:sldMasterChg chg="modSldLayout">
        <pc:chgData name="Ellen Marie Skjefstad" userId="314a596a-b600-4d71-8bae-762cb7d13de3" providerId="ADAL" clId="{15B81764-44DC-4292-92E5-49D9E07C9837}" dt="2026-01-14T10:52:07.901" v="62" actId="1076"/>
        <pc:sldMasterMkLst>
          <pc:docMk/>
          <pc:sldMasterMk cId="2927321763" sldId="2147484182"/>
        </pc:sldMasterMkLst>
        <pc:sldLayoutChg chg="addSp delSp modSp mod">
          <pc:chgData name="Ellen Marie Skjefstad" userId="314a596a-b600-4d71-8bae-762cb7d13de3" providerId="ADAL" clId="{15B81764-44DC-4292-92E5-49D9E07C9837}" dt="2026-01-14T10:51:36.678" v="49"/>
          <pc:sldLayoutMkLst>
            <pc:docMk/>
            <pc:sldMasterMk cId="2927321763" sldId="2147484182"/>
            <pc:sldLayoutMk cId="4072075252" sldId="2147484183"/>
          </pc:sldLayoutMkLst>
          <pc:spChg chg="add mod">
            <ac:chgData name="Ellen Marie Skjefstad" userId="314a596a-b600-4d71-8bae-762cb7d13de3" providerId="ADAL" clId="{15B81764-44DC-4292-92E5-49D9E07C9837}" dt="2026-01-14T10:51:36.678" v="49"/>
            <ac:spMkLst>
              <pc:docMk/>
              <pc:sldMasterMk cId="2927321763" sldId="2147484182"/>
              <pc:sldLayoutMk cId="4072075252" sldId="2147484183"/>
              <ac:spMk id="2" creationId="{20F1AC09-2A65-8D49-ACC7-6D310BE6C7B6}"/>
            </ac:spMkLst>
          </pc:spChg>
          <pc:spChg chg="del">
            <ac:chgData name="Ellen Marie Skjefstad" userId="314a596a-b600-4d71-8bae-762cb7d13de3" providerId="ADAL" clId="{15B81764-44DC-4292-92E5-49D9E07C9837}" dt="2026-01-14T10:51:36.252" v="48" actId="478"/>
            <ac:spMkLst>
              <pc:docMk/>
              <pc:sldMasterMk cId="2927321763" sldId="2147484182"/>
              <pc:sldLayoutMk cId="4072075252" sldId="2147484183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43.658" v="52" actId="1076"/>
          <pc:sldLayoutMkLst>
            <pc:docMk/>
            <pc:sldMasterMk cId="2927321763" sldId="2147484182"/>
            <pc:sldLayoutMk cId="3251324072" sldId="2147484184"/>
          </pc:sldLayoutMkLst>
          <pc:spChg chg="add mod">
            <ac:chgData name="Ellen Marie Skjefstad" userId="314a596a-b600-4d71-8bae-762cb7d13de3" providerId="ADAL" clId="{15B81764-44DC-4292-92E5-49D9E07C9837}" dt="2026-01-14T10:51:43.658" v="52" actId="1076"/>
            <ac:spMkLst>
              <pc:docMk/>
              <pc:sldMasterMk cId="2927321763" sldId="2147484182"/>
              <pc:sldLayoutMk cId="3251324072" sldId="2147484184"/>
              <ac:spMk id="5" creationId="{DA9A1D0C-DC6D-D0D2-7DFB-C2F57782BDF2}"/>
            </ac:spMkLst>
          </pc:spChg>
          <pc:spChg chg="del">
            <ac:chgData name="Ellen Marie Skjefstad" userId="314a596a-b600-4d71-8bae-762cb7d13de3" providerId="ADAL" clId="{15B81764-44DC-4292-92E5-49D9E07C9837}" dt="2026-01-14T10:51:39.879" v="50" actId="478"/>
            <ac:spMkLst>
              <pc:docMk/>
              <pc:sldMasterMk cId="2927321763" sldId="2147484182"/>
              <pc:sldLayoutMk cId="3251324072" sldId="2147484184"/>
              <ac:spMk id="10" creationId="{788A1789-A4B4-EB42-0D66-989C4A8EE984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1:51.529" v="55" actId="1076"/>
          <pc:sldLayoutMkLst>
            <pc:docMk/>
            <pc:sldMasterMk cId="2927321763" sldId="2147484182"/>
            <pc:sldLayoutMk cId="3684746645" sldId="2147484185"/>
          </pc:sldLayoutMkLst>
          <pc:spChg chg="add mod">
            <ac:chgData name="Ellen Marie Skjefstad" userId="314a596a-b600-4d71-8bae-762cb7d13de3" providerId="ADAL" clId="{15B81764-44DC-4292-92E5-49D9E07C9837}" dt="2026-01-14T10:51:51.529" v="55" actId="1076"/>
            <ac:spMkLst>
              <pc:docMk/>
              <pc:sldMasterMk cId="2927321763" sldId="2147484182"/>
              <pc:sldLayoutMk cId="3684746645" sldId="2147484185"/>
              <ac:spMk id="4" creationId="{115707D8-E388-E237-909E-AFDDD76A8A2F}"/>
            </ac:spMkLst>
          </pc:spChg>
          <pc:spChg chg="del">
            <ac:chgData name="Ellen Marie Skjefstad" userId="314a596a-b600-4d71-8bae-762cb7d13de3" providerId="ADAL" clId="{15B81764-44DC-4292-92E5-49D9E07C9837}" dt="2026-01-14T10:51:46.191" v="53" actId="478"/>
            <ac:spMkLst>
              <pc:docMk/>
              <pc:sldMasterMk cId="2927321763" sldId="2147484182"/>
              <pc:sldLayoutMk cId="3684746645" sldId="2147484185"/>
              <ac:spMk id="7" creationId="{81192B2D-6882-3BBE-1DF4-5D5BFBAC8A92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52:07.901" v="62" actId="1076"/>
          <pc:sldLayoutMkLst>
            <pc:docMk/>
            <pc:sldMasterMk cId="2927321763" sldId="2147484182"/>
            <pc:sldLayoutMk cId="989864531" sldId="2147484186"/>
          </pc:sldLayoutMkLst>
          <pc:spChg chg="add mod">
            <ac:chgData name="Ellen Marie Skjefstad" userId="314a596a-b600-4d71-8bae-762cb7d13de3" providerId="ADAL" clId="{15B81764-44DC-4292-92E5-49D9E07C9837}" dt="2026-01-14T10:52:07.901" v="62" actId="1076"/>
            <ac:spMkLst>
              <pc:docMk/>
              <pc:sldMasterMk cId="2927321763" sldId="2147484182"/>
              <pc:sldLayoutMk cId="989864531" sldId="2147484186"/>
              <ac:spMk id="2" creationId="{5912E0D5-C545-75B8-E811-C96ABEEE85A0}"/>
            </ac:spMkLst>
          </pc:spChg>
          <pc:spChg chg="mod">
            <ac:chgData name="Ellen Marie Skjefstad" userId="314a596a-b600-4d71-8bae-762cb7d13de3" providerId="ADAL" clId="{15B81764-44DC-4292-92E5-49D9E07C9837}" dt="2026-01-14T10:52:01.085" v="61" actId="1076"/>
            <ac:spMkLst>
              <pc:docMk/>
              <pc:sldMasterMk cId="2927321763" sldId="2147484182"/>
              <pc:sldLayoutMk cId="989864531" sldId="2147484186"/>
              <ac:spMk id="8" creationId="{0DC01BD9-8566-A062-A91B-91FDFE6A430C}"/>
            </ac:spMkLst>
          </pc:spChg>
          <pc:spChg chg="del">
            <ac:chgData name="Ellen Marie Skjefstad" userId="314a596a-b600-4d71-8bae-762cb7d13de3" providerId="ADAL" clId="{15B81764-44DC-4292-92E5-49D9E07C9837}" dt="2026-01-14T10:51:54" v="56" actId="478"/>
            <ac:spMkLst>
              <pc:docMk/>
              <pc:sldMasterMk cId="2927321763" sldId="2147484182"/>
              <pc:sldLayoutMk cId="989864531" sldId="2147484186"/>
              <ac:spMk id="11" creationId="{44E807A3-972C-9621-A36D-CDC30DDFBB3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AA67B62-D7F3-E544-0FA7-550FF5F1FC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50"/>
            <a:ext cx="2865025" cy="206953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C70DB5-E52B-3016-CA20-66385F3F53D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0576" y="6230027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CB357315-F303-D033-8888-8B58929BB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51B87DDB-D7E0-8D18-6772-9DB00A39E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498E13A4-7742-7941-91FF-1FC7296DC06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80" y="3683425"/>
            <a:ext cx="228092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6BFB6D71-1ABD-D9C4-FF28-6223CA678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50"/>
            <a:ext cx="2865025" cy="206953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A14FD3C-D0C0-98C4-2C51-C41B48DD9F3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0576" y="6230027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9F999C2-25A1-5B49-42F2-2C89B5E92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46292"/>
            <a:ext cx="1461240" cy="105552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241180-9888-F99A-EB59-98F7F767F1D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0576" y="6230027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A4C48829-6058-48F9-C106-3D83009F0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F597C-85DD-C21F-A919-822570DB6D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90250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9452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AB99F384-6874-9B58-3AA1-49C410AD2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0AD6012-3258-4174-B3A5-F01E11E2A74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229372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9B5F70FC-7349-1910-DBCD-1B7B6D6CB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8" name="Bilde 7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E7B9866-41BA-20EC-5D27-34CB68EA2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3073375E-FFA5-F7CC-C64A-89CF21F9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46292"/>
            <a:ext cx="1461240" cy="105552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D666A0-B0FB-5105-E528-8008D66C4B6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0576" y="6230027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7341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C904068D-6E44-1A14-E4EA-16CF2AD7A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291353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30735529-D9C6-33B1-1A61-F94185C00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F985C9DF-6FBF-397D-169D-FFDE5CD288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28AA3E4E-F888-074C-B59B-9C28B564F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975BDAD0-BB0F-8096-5A5E-7CBB13E8F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F560E20-0E30-8E83-F2EA-D28DB7702FC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80" y="3683425"/>
            <a:ext cx="228092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E5D13292-1EAE-3223-6DA3-E7DD6F182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50"/>
            <a:ext cx="2865025" cy="206953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0F1AC09-2A65-8D49-ACC7-6D310BE6C7B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0576" y="6230027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346C151C-1402-5580-AF90-13670B8AD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46292"/>
            <a:ext cx="1461240" cy="105552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9A1D0C-DC6D-D0D2-7DFB-C2F57782BDF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55652" y="6174368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F2E367AD-2FEB-90CD-4194-8CCFB6A89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707D8-E388-E237-909E-AFDDD76A8A2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90250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64CA420A-5CE7-EF85-64D4-69100528C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8EDD583-4901-2097-CE6B-D1E9951BE8B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90250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A8A833D-AB9E-53F8-D019-8C8AA4895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912E0D5-C545-75B8-E811-C96ABEEE85A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136462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49D644B1-E2FB-C9FA-04AA-490B3214C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5246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EE5246"/>
              </a:buClr>
              <a:defRPr sz="2000"/>
            </a:lvl1pPr>
            <a:lvl2pPr>
              <a:buClr>
                <a:srgbClr val="EE5246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445A42B-5BFD-3539-2C30-FFABF61C2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85039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222B985D-198D-4413-96F1-DF772A3BC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225612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FF5C7DFD-6A7C-478C-4CE8-851E3F8F8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708809E8-C7CF-FF0E-3F3D-1745C3F96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6B0DF25-89BE-7ECB-8914-CDBC29F12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E75277BF-5E83-427E-ED26-246D0BD4D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8035DD-CEBF-5326-FCF1-23A1A6D01654}"/>
              </a:ext>
            </a:extLst>
          </p:cNvPr>
          <p:cNvSpPr txBox="1"/>
          <p:nvPr userDrawn="1"/>
        </p:nvSpPr>
        <p:spPr>
          <a:xfrm>
            <a:off x="10560423" y="63715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2F7604F9-F0DC-DC44-2562-B335F731CE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80" y="3683425"/>
            <a:ext cx="228092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4CF2B7B-9C91-02F3-5285-CA5A949E6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176" y="846886"/>
            <a:ext cx="2865025" cy="206953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33020D7-B854-6CA1-FD80-FCF3D7312B0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136462"/>
            <a:ext cx="5308251" cy="23375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6" name="Bilde 5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4A54A77B-4697-2B96-78D4-98B5B63B8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9" name="Bilde 8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BC9824B-3F59-052B-B0BB-C248D9818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6325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FE0E218-B839-74F2-503C-B33616A9D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37502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368153CB-CBF4-501D-8BA2-8D4DA6CDC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76EBDC2-77FF-ADDC-40F3-4ABEF8F73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314E8BC2-7496-021D-76EF-2F534B88DB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4"/>
            <a:ext cx="1204783" cy="8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80896-B812-7A6B-5C52-52960C0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6" y="3452019"/>
            <a:ext cx="7386228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02A52-E118-5A31-64BC-3590FE9508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0576" y="5062841"/>
            <a:ext cx="5308251" cy="65340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8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33</cp:revision>
  <dcterms:created xsi:type="dcterms:W3CDTF">2025-05-12T09:03:39Z</dcterms:created>
  <dcterms:modified xsi:type="dcterms:W3CDTF">2026-01-14T10:52:09Z</dcterms:modified>
</cp:coreProperties>
</file>