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72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AD"/>
    <a:srgbClr val="EE5246"/>
    <a:srgbClr val="EAE1A3"/>
    <a:srgbClr val="E5D6E0"/>
    <a:srgbClr val="C99700"/>
    <a:srgbClr val="EBE1A3"/>
    <a:srgbClr val="E4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797FC-45D1-4AB1-A796-A0B4D218C85C}" v="18" dt="2026-01-14T10:39:06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 snapToGrid="0">
      <p:cViewPr varScale="1">
        <p:scale>
          <a:sx n="96" d="100"/>
          <a:sy n="96" d="100"/>
        </p:scale>
        <p:origin x="3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undo custSel addSld delSld modSld modMainMaster">
      <pc:chgData name="Ellen Marie Skjefstad" userId="314a596a-b600-4d71-8bae-762cb7d13de3" providerId="ADAL" clId="{15B81764-44DC-4292-92E5-49D9E07C9837}" dt="2026-01-14T10:39:16.213" v="108" actId="1076"/>
      <pc:docMkLst>
        <pc:docMk/>
      </pc:docMkLst>
      <pc:sldChg chg="del">
        <pc:chgData name="Ellen Marie Skjefstad" userId="314a596a-b600-4d71-8bae-762cb7d13de3" providerId="ADAL" clId="{15B81764-44DC-4292-92E5-49D9E07C9837}" dt="2026-01-14T10:36:49.773" v="64" actId="47"/>
        <pc:sldMkLst>
          <pc:docMk/>
          <pc:sldMk cId="1094892962" sldId="267"/>
        </pc:sldMkLst>
      </pc:sldChg>
      <pc:sldChg chg="new add del">
        <pc:chgData name="Ellen Marie Skjefstad" userId="314a596a-b600-4d71-8bae-762cb7d13de3" providerId="ADAL" clId="{15B81764-44DC-4292-92E5-49D9E07C9837}" dt="2026-01-14T10:38:00.412" v="83" actId="47"/>
        <pc:sldMkLst>
          <pc:docMk/>
          <pc:sldMk cId="1267449382" sldId="271"/>
        </pc:sldMkLst>
      </pc:sldChg>
      <pc:sldChg chg="new">
        <pc:chgData name="Ellen Marie Skjefstad" userId="314a596a-b600-4d71-8bae-762cb7d13de3" providerId="ADAL" clId="{15B81764-44DC-4292-92E5-49D9E07C9837}" dt="2026-01-14T10:36:38.036" v="63" actId="680"/>
        <pc:sldMkLst>
          <pc:docMk/>
          <pc:sldMk cId="34332895" sldId="272"/>
        </pc:sldMkLst>
      </pc:sldChg>
      <pc:sldChg chg="new del">
        <pc:chgData name="Ellen Marie Skjefstad" userId="314a596a-b600-4d71-8bae-762cb7d13de3" providerId="ADAL" clId="{15B81764-44DC-4292-92E5-49D9E07C9837}" dt="2026-01-14T10:37:28.733" v="71" actId="47"/>
        <pc:sldMkLst>
          <pc:docMk/>
          <pc:sldMk cId="1258899571" sldId="273"/>
        </pc:sldMkLst>
      </pc:sldChg>
      <pc:sldChg chg="new del">
        <pc:chgData name="Ellen Marie Skjefstad" userId="314a596a-b600-4d71-8bae-762cb7d13de3" providerId="ADAL" clId="{15B81764-44DC-4292-92E5-49D9E07C9837}" dt="2026-01-14T10:37:56.059" v="79" actId="680"/>
        <pc:sldMkLst>
          <pc:docMk/>
          <pc:sldMk cId="2420076404" sldId="273"/>
        </pc:sldMkLst>
      </pc:sldChg>
      <pc:sldChg chg="new del">
        <pc:chgData name="Ellen Marie Skjefstad" userId="314a596a-b600-4d71-8bae-762cb7d13de3" providerId="ADAL" clId="{15B81764-44DC-4292-92E5-49D9E07C9837}" dt="2026-01-14T10:37:55.349" v="78" actId="680"/>
        <pc:sldMkLst>
          <pc:docMk/>
          <pc:sldMk cId="2440397673" sldId="274"/>
        </pc:sldMkLst>
      </pc:sldChg>
      <pc:sldChg chg="modSp new add del mod">
        <pc:chgData name="Ellen Marie Skjefstad" userId="314a596a-b600-4d71-8bae-762cb7d13de3" providerId="ADAL" clId="{15B81764-44DC-4292-92E5-49D9E07C9837}" dt="2026-01-14T10:37:59.745" v="82" actId="47"/>
        <pc:sldMkLst>
          <pc:docMk/>
          <pc:sldMk cId="2654907317" sldId="274"/>
        </pc:sldMkLst>
        <pc:spChg chg="mod">
          <ac:chgData name="Ellen Marie Skjefstad" userId="314a596a-b600-4d71-8bae-762cb7d13de3" providerId="ADAL" clId="{15B81764-44DC-4292-92E5-49D9E07C9837}" dt="2026-01-14T10:37:01.617" v="67" actId="1076"/>
          <ac:spMkLst>
            <pc:docMk/>
            <pc:sldMk cId="2654907317" sldId="274"/>
            <ac:spMk id="4" creationId="{379CA84D-9CDB-1045-45D4-14DEB88A39AF}"/>
          </ac:spMkLst>
        </pc:spChg>
      </pc:sldChg>
      <pc:sldChg chg="new del">
        <pc:chgData name="Ellen Marie Skjefstad" userId="314a596a-b600-4d71-8bae-762cb7d13de3" providerId="ADAL" clId="{15B81764-44DC-4292-92E5-49D9E07C9837}" dt="2026-01-14T10:37:55.004" v="77" actId="680"/>
        <pc:sldMkLst>
          <pc:docMk/>
          <pc:sldMk cId="1726381083" sldId="275"/>
        </pc:sldMkLst>
      </pc:sldChg>
      <pc:sldMasterChg chg="modSldLayout">
        <pc:chgData name="Ellen Marie Skjefstad" userId="314a596a-b600-4d71-8bae-762cb7d13de3" providerId="ADAL" clId="{15B81764-44DC-4292-92E5-49D9E07C9837}" dt="2026-01-14T10:37:15.865" v="70" actId="1076"/>
        <pc:sldMasterMkLst>
          <pc:docMk/>
          <pc:sldMasterMk cId="999806014" sldId="2147484092"/>
        </pc:sldMasterMkLst>
        <pc:sldLayoutChg chg="addSp delSp modSp mod">
          <pc:chgData name="Ellen Marie Skjefstad" userId="314a596a-b600-4d71-8bae-762cb7d13de3" providerId="ADAL" clId="{15B81764-44DC-4292-92E5-49D9E07C9837}" dt="2026-01-14T10:36:13.501" v="62"/>
          <pc:sldLayoutMkLst>
            <pc:docMk/>
            <pc:sldMasterMk cId="999806014" sldId="2147484092"/>
            <pc:sldLayoutMk cId="3837617329" sldId="2147484113"/>
          </pc:sldLayoutMkLst>
          <pc:spChg chg="add del mod">
            <ac:chgData name="Ellen Marie Skjefstad" userId="314a596a-b600-4d71-8bae-762cb7d13de3" providerId="ADAL" clId="{15B81764-44DC-4292-92E5-49D9E07C9837}" dt="2026-01-14T10:34:27.310" v="19" actId="478"/>
            <ac:spMkLst>
              <pc:docMk/>
              <pc:sldMasterMk cId="999806014" sldId="2147484092"/>
              <pc:sldLayoutMk cId="3837617329" sldId="2147484113"/>
              <ac:spMk id="4" creationId="{38C9C4AF-C1B6-3546-ECF9-F1BD1CB582D1}"/>
            </ac:spMkLst>
          </pc:spChg>
          <pc:spChg chg="add mod">
            <ac:chgData name="Ellen Marie Skjefstad" userId="314a596a-b600-4d71-8bae-762cb7d13de3" providerId="ADAL" clId="{15B81764-44DC-4292-92E5-49D9E07C9837}" dt="2026-01-14T10:34:32.952" v="20"/>
            <ac:spMkLst>
              <pc:docMk/>
              <pc:sldMasterMk cId="999806014" sldId="2147484092"/>
              <pc:sldLayoutMk cId="3837617329" sldId="2147484113"/>
              <ac:spMk id="5" creationId="{2BF99017-619B-01F0-3943-E240BCB80A29}"/>
            </ac:spMkLst>
          </pc:spChg>
          <pc:spChg chg="add del mod">
            <ac:chgData name="Ellen Marie Skjefstad" userId="314a596a-b600-4d71-8bae-762cb7d13de3" providerId="ADAL" clId="{15B81764-44DC-4292-92E5-49D9E07C9837}" dt="2026-01-14T10:36:12.982" v="61" actId="478"/>
            <ac:spMkLst>
              <pc:docMk/>
              <pc:sldMasterMk cId="999806014" sldId="2147484092"/>
              <pc:sldLayoutMk cId="3837617329" sldId="2147484113"/>
              <ac:spMk id="6" creationId="{97CFD35B-518B-44DC-585C-981974108344}"/>
            </ac:spMkLst>
          </pc:spChg>
          <pc:spChg chg="add mod">
            <ac:chgData name="Ellen Marie Skjefstad" userId="314a596a-b600-4d71-8bae-762cb7d13de3" providerId="ADAL" clId="{15B81764-44DC-4292-92E5-49D9E07C9837}" dt="2026-01-14T10:36:13.501" v="62"/>
            <ac:spMkLst>
              <pc:docMk/>
              <pc:sldMasterMk cId="999806014" sldId="2147484092"/>
              <pc:sldLayoutMk cId="3837617329" sldId="2147484113"/>
              <ac:spMk id="7" creationId="{B940795C-0CC9-53B8-584C-041DBF6ECB00}"/>
            </ac:spMkLst>
          </pc:spChg>
          <pc:spChg chg="del">
            <ac:chgData name="Ellen Marie Skjefstad" userId="314a596a-b600-4d71-8bae-762cb7d13de3" providerId="ADAL" clId="{15B81764-44DC-4292-92E5-49D9E07C9837}" dt="2026-01-14T10:32:20.698" v="0" actId="478"/>
            <ac:spMkLst>
              <pc:docMk/>
              <pc:sldMasterMk cId="999806014" sldId="2147484092"/>
              <pc:sldLayoutMk cId="3837617329" sldId="2147484113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7:15.865" v="70" actId="1076"/>
          <pc:sldLayoutMkLst>
            <pc:docMk/>
            <pc:sldMasterMk cId="999806014" sldId="2147484092"/>
            <pc:sldLayoutMk cId="382537980" sldId="2147484114"/>
          </pc:sldLayoutMkLst>
          <pc:spChg chg="add del mod">
            <ac:chgData name="Ellen Marie Skjefstad" userId="314a596a-b600-4d71-8bae-762cb7d13de3" providerId="ADAL" clId="{15B81764-44DC-4292-92E5-49D9E07C9837}" dt="2026-01-14T10:35:31.049" v="50" actId="478"/>
            <ac:spMkLst>
              <pc:docMk/>
              <pc:sldMasterMk cId="999806014" sldId="2147484092"/>
              <pc:sldLayoutMk cId="382537980" sldId="2147484114"/>
              <ac:spMk id="4" creationId="{6FFF6A86-4197-5DA6-E856-A96767A72145}"/>
            </ac:spMkLst>
          </pc:spChg>
          <pc:spChg chg="add mod">
            <ac:chgData name="Ellen Marie Skjefstad" userId="314a596a-b600-4d71-8bae-762cb7d13de3" providerId="ADAL" clId="{15B81764-44DC-4292-92E5-49D9E07C9837}" dt="2026-01-14T10:37:15.865" v="70" actId="1076"/>
            <ac:spMkLst>
              <pc:docMk/>
              <pc:sldMasterMk cId="999806014" sldId="2147484092"/>
              <pc:sldLayoutMk cId="382537980" sldId="2147484114"/>
              <ac:spMk id="6" creationId="{A522E25D-5D41-797F-FCB5-D6392A46685E}"/>
            </ac:spMkLst>
          </pc:spChg>
          <pc:spChg chg="del">
            <ac:chgData name="Ellen Marie Skjefstad" userId="314a596a-b600-4d71-8bae-762cb7d13de3" providerId="ADAL" clId="{15B81764-44DC-4292-92E5-49D9E07C9837}" dt="2026-01-14T10:33:15.969" v="13" actId="478"/>
            <ac:spMkLst>
              <pc:docMk/>
              <pc:sldMasterMk cId="999806014" sldId="2147484092"/>
              <pc:sldLayoutMk cId="382537980" sldId="2147484114"/>
              <ac:spMk id="7" creationId="{81192B2D-6882-3BBE-1DF4-5D5BFBAC8A92}"/>
            </ac:spMkLst>
          </pc:spChg>
          <pc:spChg chg="mod">
            <ac:chgData name="Ellen Marie Skjefstad" userId="314a596a-b600-4d71-8bae-762cb7d13de3" providerId="ADAL" clId="{15B81764-44DC-4292-92E5-49D9E07C9837}" dt="2026-01-14T10:37:09.192" v="69" actId="1076"/>
            <ac:spMkLst>
              <pc:docMk/>
              <pc:sldMasterMk cId="999806014" sldId="2147484092"/>
              <pc:sldLayoutMk cId="382537980" sldId="2147484114"/>
              <ac:spMk id="8" creationId="{0DC01BD9-8566-A062-A91B-91FDFE6A430C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5:47.336" v="59" actId="1076"/>
          <pc:sldLayoutMkLst>
            <pc:docMk/>
            <pc:sldMasterMk cId="999806014" sldId="2147484092"/>
            <pc:sldLayoutMk cId="3660197426" sldId="2147484115"/>
          </pc:sldLayoutMkLst>
          <pc:spChg chg="add del mod">
            <ac:chgData name="Ellen Marie Skjefstad" userId="314a596a-b600-4d71-8bae-762cb7d13de3" providerId="ADAL" clId="{15B81764-44DC-4292-92E5-49D9E07C9837}" dt="2026-01-14T10:35:38.689" v="53" actId="478"/>
            <ac:spMkLst>
              <pc:docMk/>
              <pc:sldMasterMk cId="999806014" sldId="2147484092"/>
              <pc:sldLayoutMk cId="3660197426" sldId="2147484115"/>
              <ac:spMk id="3" creationId="{774762ED-B5CE-3793-B2AF-1F67CDD7CF6D}"/>
            </ac:spMkLst>
          </pc:spChg>
          <pc:spChg chg="add mod">
            <ac:chgData name="Ellen Marie Skjefstad" userId="314a596a-b600-4d71-8bae-762cb7d13de3" providerId="ADAL" clId="{15B81764-44DC-4292-92E5-49D9E07C9837}" dt="2026-01-14T10:35:47.336" v="59" actId="1076"/>
            <ac:spMkLst>
              <pc:docMk/>
              <pc:sldMasterMk cId="999806014" sldId="2147484092"/>
              <pc:sldLayoutMk cId="3660197426" sldId="2147484115"/>
              <ac:spMk id="5" creationId="{773DE9E0-D325-5894-F8B7-7A15C44DB0DB}"/>
            </ac:spMkLst>
          </pc:spChg>
          <pc:spChg chg="mod">
            <ac:chgData name="Ellen Marie Skjefstad" userId="314a596a-b600-4d71-8bae-762cb7d13de3" providerId="ADAL" clId="{15B81764-44DC-4292-92E5-49D9E07C9837}" dt="2026-01-14T10:35:44.179" v="58" actId="1076"/>
            <ac:spMkLst>
              <pc:docMk/>
              <pc:sldMasterMk cId="999806014" sldId="2147484092"/>
              <pc:sldLayoutMk cId="3660197426" sldId="2147484115"/>
              <ac:spMk id="8" creationId="{0DC01BD9-8566-A062-A91B-91FDFE6A430C}"/>
            </ac:spMkLst>
          </pc:spChg>
          <pc:spChg chg="del">
            <ac:chgData name="Ellen Marie Skjefstad" userId="314a596a-b600-4d71-8bae-762cb7d13de3" providerId="ADAL" clId="{15B81764-44DC-4292-92E5-49D9E07C9837}" dt="2026-01-14T10:33:28.217" v="16" actId="478"/>
            <ac:spMkLst>
              <pc:docMk/>
              <pc:sldMasterMk cId="999806014" sldId="2147484092"/>
              <pc:sldLayoutMk cId="3660197426" sldId="2147484115"/>
              <ac:spMk id="11" creationId="{44E807A3-972C-9621-A36D-CDC30DDFBB3E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5:22.184" v="49"/>
          <pc:sldLayoutMkLst>
            <pc:docMk/>
            <pc:sldMasterMk cId="999806014" sldId="2147484092"/>
            <pc:sldLayoutMk cId="706974861" sldId="2147484126"/>
          </pc:sldLayoutMkLst>
          <pc:spChg chg="add del mod">
            <ac:chgData name="Ellen Marie Skjefstad" userId="314a596a-b600-4d71-8bae-762cb7d13de3" providerId="ADAL" clId="{15B81764-44DC-4292-92E5-49D9E07C9837}" dt="2026-01-14T10:35:21.535" v="48" actId="478"/>
            <ac:spMkLst>
              <pc:docMk/>
              <pc:sldMasterMk cId="999806014" sldId="2147484092"/>
              <pc:sldLayoutMk cId="706974861" sldId="2147484126"/>
              <ac:spMk id="3" creationId="{21295992-36EA-393D-D7EF-281B19A56445}"/>
            </ac:spMkLst>
          </pc:spChg>
          <pc:spChg chg="add mod">
            <ac:chgData name="Ellen Marie Skjefstad" userId="314a596a-b600-4d71-8bae-762cb7d13de3" providerId="ADAL" clId="{15B81764-44DC-4292-92E5-49D9E07C9837}" dt="2026-01-14T10:35:22.184" v="49"/>
            <ac:spMkLst>
              <pc:docMk/>
              <pc:sldMasterMk cId="999806014" sldId="2147484092"/>
              <pc:sldLayoutMk cId="706974861" sldId="2147484126"/>
              <ac:spMk id="5" creationId="{ABE3E2F6-8AA1-736D-25B3-F8FA4D99B540}"/>
            </ac:spMkLst>
          </pc:spChg>
          <pc:spChg chg="del">
            <ac:chgData name="Ellen Marie Skjefstad" userId="314a596a-b600-4d71-8bae-762cb7d13de3" providerId="ADAL" clId="{15B81764-44DC-4292-92E5-49D9E07C9837}" dt="2026-01-14T10:33:10.197" v="11" actId="478"/>
            <ac:spMkLst>
              <pc:docMk/>
              <pc:sldMasterMk cId="999806014" sldId="2147484092"/>
              <pc:sldLayoutMk cId="706974861" sldId="2147484126"/>
              <ac:spMk id="10" creationId="{788A1789-A4B4-EB42-0D66-989C4A8EE984}"/>
            </ac:spMkLst>
          </pc:spChg>
        </pc:sldLayoutChg>
      </pc:sldMasterChg>
      <pc:sldMasterChg chg="modSldLayout">
        <pc:chgData name="Ellen Marie Skjefstad" userId="314a596a-b600-4d71-8bae-762cb7d13de3" providerId="ADAL" clId="{15B81764-44DC-4292-92E5-49D9E07C9837}" dt="2026-01-14T10:38:41.620" v="94" actId="1076"/>
        <pc:sldMasterMkLst>
          <pc:docMk/>
          <pc:sldMasterMk cId="2067163719" sldId="2147484156"/>
        </pc:sldMasterMkLst>
        <pc:sldLayoutChg chg="addSp delSp modSp mod">
          <pc:chgData name="Ellen Marie Skjefstad" userId="314a596a-b600-4d71-8bae-762cb7d13de3" providerId="ADAL" clId="{15B81764-44DC-4292-92E5-49D9E07C9837}" dt="2026-01-14T10:38:09.829" v="84"/>
          <pc:sldLayoutMkLst>
            <pc:docMk/>
            <pc:sldMasterMk cId="2067163719" sldId="2147484156"/>
            <pc:sldLayoutMk cId="1847930216" sldId="2147484157"/>
          </pc:sldLayoutMkLst>
          <pc:spChg chg="add del">
            <ac:chgData name="Ellen Marie Skjefstad" userId="314a596a-b600-4d71-8bae-762cb7d13de3" providerId="ADAL" clId="{15B81764-44DC-4292-92E5-49D9E07C9837}" dt="2026-01-14T10:32:54.500" v="9" actId="22"/>
            <ac:spMkLst>
              <pc:docMk/>
              <pc:sldMasterMk cId="2067163719" sldId="2147484156"/>
              <pc:sldLayoutMk cId="1847930216" sldId="2147484157"/>
              <ac:spMk id="5" creationId="{85BF7AC0-6073-02E5-1237-A534EA0D535A}"/>
            </ac:spMkLst>
          </pc:spChg>
          <pc:spChg chg="add mod">
            <ac:chgData name="Ellen Marie Skjefstad" userId="314a596a-b600-4d71-8bae-762cb7d13de3" providerId="ADAL" clId="{15B81764-44DC-4292-92E5-49D9E07C9837}" dt="2026-01-14T10:38:09.829" v="84"/>
            <ac:spMkLst>
              <pc:docMk/>
              <pc:sldMasterMk cId="2067163719" sldId="2147484156"/>
              <pc:sldLayoutMk cId="1847930216" sldId="2147484157"/>
              <ac:spMk id="6" creationId="{09B3D342-9182-1F43-2801-3A8371228B9A}"/>
            </ac:spMkLst>
          </pc:spChg>
          <pc:spChg chg="del">
            <ac:chgData name="Ellen Marie Skjefstad" userId="314a596a-b600-4d71-8bae-762cb7d13de3" providerId="ADAL" clId="{15B81764-44DC-4292-92E5-49D9E07C9837}" dt="2026-01-14T10:32:51.370" v="7" actId="478"/>
            <ac:spMkLst>
              <pc:docMk/>
              <pc:sldMasterMk cId="2067163719" sldId="2147484156"/>
              <pc:sldLayoutMk cId="1847930216" sldId="2147484157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8:18.097" v="86"/>
          <pc:sldLayoutMkLst>
            <pc:docMk/>
            <pc:sldMasterMk cId="2067163719" sldId="2147484156"/>
            <pc:sldLayoutMk cId="1394575655" sldId="2147484158"/>
          </pc:sldLayoutMkLst>
          <pc:spChg chg="add mod">
            <ac:chgData name="Ellen Marie Skjefstad" userId="314a596a-b600-4d71-8bae-762cb7d13de3" providerId="ADAL" clId="{15B81764-44DC-4292-92E5-49D9E07C9837}" dt="2026-01-14T10:38:18.097" v="86"/>
            <ac:spMkLst>
              <pc:docMk/>
              <pc:sldMasterMk cId="2067163719" sldId="2147484156"/>
              <pc:sldLayoutMk cId="1394575655" sldId="2147484158"/>
              <ac:spMk id="3" creationId="{A4B49AC3-C072-3FF7-CE3E-C3309BA6083C}"/>
            </ac:spMkLst>
          </pc:spChg>
          <pc:spChg chg="del">
            <ac:chgData name="Ellen Marie Skjefstad" userId="314a596a-b600-4d71-8bae-762cb7d13de3" providerId="ADAL" clId="{15B81764-44DC-4292-92E5-49D9E07C9837}" dt="2026-01-14T10:38:16.699" v="85" actId="478"/>
            <ac:spMkLst>
              <pc:docMk/>
              <pc:sldMasterMk cId="2067163719" sldId="2147484156"/>
              <pc:sldLayoutMk cId="1394575655" sldId="2147484158"/>
              <ac:spMk id="10" creationId="{788A1789-A4B4-EB42-0D66-989C4A8EE984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8:30.722" v="89" actId="1076"/>
          <pc:sldLayoutMkLst>
            <pc:docMk/>
            <pc:sldMasterMk cId="2067163719" sldId="2147484156"/>
            <pc:sldLayoutMk cId="715493344" sldId="2147484159"/>
          </pc:sldLayoutMkLst>
          <pc:spChg chg="add mod">
            <ac:chgData name="Ellen Marie Skjefstad" userId="314a596a-b600-4d71-8bae-762cb7d13de3" providerId="ADAL" clId="{15B81764-44DC-4292-92E5-49D9E07C9837}" dt="2026-01-14T10:38:30.722" v="89" actId="1076"/>
            <ac:spMkLst>
              <pc:docMk/>
              <pc:sldMasterMk cId="2067163719" sldId="2147484156"/>
              <pc:sldLayoutMk cId="715493344" sldId="2147484159"/>
              <ac:spMk id="5" creationId="{60708B4A-8D92-9A7E-DE34-FC77A3B49F90}"/>
            </ac:spMkLst>
          </pc:spChg>
          <pc:spChg chg="del">
            <ac:chgData name="Ellen Marie Skjefstad" userId="314a596a-b600-4d71-8bae-762cb7d13de3" providerId="ADAL" clId="{15B81764-44DC-4292-92E5-49D9E07C9837}" dt="2026-01-14T10:38:27.553" v="87" actId="478"/>
            <ac:spMkLst>
              <pc:docMk/>
              <pc:sldMasterMk cId="2067163719" sldId="2147484156"/>
              <pc:sldLayoutMk cId="715493344" sldId="2147484159"/>
              <ac:spMk id="7" creationId="{81192B2D-6882-3BBE-1DF4-5D5BFBAC8A92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8:41.620" v="94" actId="1076"/>
          <pc:sldLayoutMkLst>
            <pc:docMk/>
            <pc:sldMasterMk cId="2067163719" sldId="2147484156"/>
            <pc:sldLayoutMk cId="4057298447" sldId="2147484160"/>
          </pc:sldLayoutMkLst>
          <pc:spChg chg="add mod">
            <ac:chgData name="Ellen Marie Skjefstad" userId="314a596a-b600-4d71-8bae-762cb7d13de3" providerId="ADAL" clId="{15B81764-44DC-4292-92E5-49D9E07C9837}" dt="2026-01-14T10:38:41.620" v="94" actId="1076"/>
            <ac:spMkLst>
              <pc:docMk/>
              <pc:sldMasterMk cId="2067163719" sldId="2147484156"/>
              <pc:sldLayoutMk cId="4057298447" sldId="2147484160"/>
              <ac:spMk id="4" creationId="{28C43C59-013A-1FA4-4111-EF8BD4CE1C2B}"/>
            </ac:spMkLst>
          </pc:spChg>
          <pc:spChg chg="mod">
            <ac:chgData name="Ellen Marie Skjefstad" userId="314a596a-b600-4d71-8bae-762cb7d13de3" providerId="ADAL" clId="{15B81764-44DC-4292-92E5-49D9E07C9837}" dt="2026-01-14T10:38:36.911" v="93" actId="1076"/>
            <ac:spMkLst>
              <pc:docMk/>
              <pc:sldMasterMk cId="2067163719" sldId="2147484156"/>
              <pc:sldLayoutMk cId="4057298447" sldId="2147484160"/>
              <ac:spMk id="8" creationId="{0DC01BD9-8566-A062-A91B-91FDFE6A430C}"/>
            </ac:spMkLst>
          </pc:spChg>
          <pc:spChg chg="del">
            <ac:chgData name="Ellen Marie Skjefstad" userId="314a596a-b600-4d71-8bae-762cb7d13de3" providerId="ADAL" clId="{15B81764-44DC-4292-92E5-49D9E07C9837}" dt="2026-01-14T10:38:33.891" v="90" actId="478"/>
            <ac:spMkLst>
              <pc:docMk/>
              <pc:sldMasterMk cId="2067163719" sldId="2147484156"/>
              <pc:sldLayoutMk cId="4057298447" sldId="2147484160"/>
              <ac:spMk id="11" creationId="{44E807A3-972C-9621-A36D-CDC30DDFBB3E}"/>
            </ac:spMkLst>
          </pc:spChg>
        </pc:sldLayoutChg>
      </pc:sldMasterChg>
      <pc:sldMasterChg chg="modSldLayout">
        <pc:chgData name="Ellen Marie Skjefstad" userId="314a596a-b600-4d71-8bae-762cb7d13de3" providerId="ADAL" clId="{15B81764-44DC-4292-92E5-49D9E07C9837}" dt="2026-01-14T10:39:16.213" v="108" actId="1076"/>
        <pc:sldMasterMkLst>
          <pc:docMk/>
          <pc:sldMasterMk cId="2927321763" sldId="2147484182"/>
        </pc:sldMasterMkLst>
        <pc:sldLayoutChg chg="addSp delSp modSp mod">
          <pc:chgData name="Ellen Marie Skjefstad" userId="314a596a-b600-4d71-8bae-762cb7d13de3" providerId="ADAL" clId="{15B81764-44DC-4292-92E5-49D9E07C9837}" dt="2026-01-14T10:38:49.908" v="96"/>
          <pc:sldLayoutMkLst>
            <pc:docMk/>
            <pc:sldMasterMk cId="2927321763" sldId="2147484182"/>
            <pc:sldLayoutMk cId="4072075252" sldId="2147484183"/>
          </pc:sldLayoutMkLst>
          <pc:spChg chg="add mod">
            <ac:chgData name="Ellen Marie Skjefstad" userId="314a596a-b600-4d71-8bae-762cb7d13de3" providerId="ADAL" clId="{15B81764-44DC-4292-92E5-49D9E07C9837}" dt="2026-01-14T10:38:49.908" v="96"/>
            <ac:spMkLst>
              <pc:docMk/>
              <pc:sldMasterMk cId="2927321763" sldId="2147484182"/>
              <pc:sldLayoutMk cId="4072075252" sldId="2147484183"/>
              <ac:spMk id="3" creationId="{01A96610-4A32-DF84-D25B-6FCC627F9B13}"/>
            </ac:spMkLst>
          </pc:spChg>
          <pc:spChg chg="del">
            <ac:chgData name="Ellen Marie Skjefstad" userId="314a596a-b600-4d71-8bae-762cb7d13de3" providerId="ADAL" clId="{15B81764-44DC-4292-92E5-49D9E07C9837}" dt="2026-01-14T10:38:49.430" v="95" actId="478"/>
            <ac:spMkLst>
              <pc:docMk/>
              <pc:sldMasterMk cId="2927321763" sldId="2147484182"/>
              <pc:sldLayoutMk cId="4072075252" sldId="2147484183"/>
              <ac:spMk id="19" creationId="{F64B2BF8-BD52-59E3-1ED0-0AFE3E5A2C67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8:54.213" v="98"/>
          <pc:sldLayoutMkLst>
            <pc:docMk/>
            <pc:sldMasterMk cId="2927321763" sldId="2147484182"/>
            <pc:sldLayoutMk cId="3251324072" sldId="2147484184"/>
          </pc:sldLayoutMkLst>
          <pc:spChg chg="add mod">
            <ac:chgData name="Ellen Marie Skjefstad" userId="314a596a-b600-4d71-8bae-762cb7d13de3" providerId="ADAL" clId="{15B81764-44DC-4292-92E5-49D9E07C9837}" dt="2026-01-14T10:38:54.213" v="98"/>
            <ac:spMkLst>
              <pc:docMk/>
              <pc:sldMasterMk cId="2927321763" sldId="2147484182"/>
              <pc:sldLayoutMk cId="3251324072" sldId="2147484184"/>
              <ac:spMk id="3" creationId="{50BE6B46-7AE2-5D71-08EC-1380F508761B}"/>
            </ac:spMkLst>
          </pc:spChg>
          <pc:spChg chg="del">
            <ac:chgData name="Ellen Marie Skjefstad" userId="314a596a-b600-4d71-8bae-762cb7d13de3" providerId="ADAL" clId="{15B81764-44DC-4292-92E5-49D9E07C9837}" dt="2026-01-14T10:38:53.632" v="97" actId="478"/>
            <ac:spMkLst>
              <pc:docMk/>
              <pc:sldMasterMk cId="2927321763" sldId="2147484182"/>
              <pc:sldLayoutMk cId="3251324072" sldId="2147484184"/>
              <ac:spMk id="10" creationId="{788A1789-A4B4-EB42-0D66-989C4A8EE984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9:00.399" v="101" actId="1076"/>
          <pc:sldLayoutMkLst>
            <pc:docMk/>
            <pc:sldMasterMk cId="2927321763" sldId="2147484182"/>
            <pc:sldLayoutMk cId="3684746645" sldId="2147484185"/>
          </pc:sldLayoutMkLst>
          <pc:spChg chg="add mod">
            <ac:chgData name="Ellen Marie Skjefstad" userId="314a596a-b600-4d71-8bae-762cb7d13de3" providerId="ADAL" clId="{15B81764-44DC-4292-92E5-49D9E07C9837}" dt="2026-01-14T10:39:00.399" v="101" actId="1076"/>
            <ac:spMkLst>
              <pc:docMk/>
              <pc:sldMasterMk cId="2927321763" sldId="2147484182"/>
              <pc:sldLayoutMk cId="3684746645" sldId="2147484185"/>
              <ac:spMk id="5" creationId="{96F44636-D4E6-AF82-0725-BC03F95972ED}"/>
            </ac:spMkLst>
          </pc:spChg>
          <pc:spChg chg="del">
            <ac:chgData name="Ellen Marie Skjefstad" userId="314a596a-b600-4d71-8bae-762cb7d13de3" providerId="ADAL" clId="{15B81764-44DC-4292-92E5-49D9E07C9837}" dt="2026-01-14T10:38:57.622" v="99" actId="478"/>
            <ac:spMkLst>
              <pc:docMk/>
              <pc:sldMasterMk cId="2927321763" sldId="2147484182"/>
              <pc:sldLayoutMk cId="3684746645" sldId="2147484185"/>
              <ac:spMk id="7" creationId="{81192B2D-6882-3BBE-1DF4-5D5BFBAC8A92}"/>
            </ac:spMkLst>
          </pc:spChg>
        </pc:sldLayoutChg>
        <pc:sldLayoutChg chg="addSp delSp modSp mod">
          <pc:chgData name="Ellen Marie Skjefstad" userId="314a596a-b600-4d71-8bae-762cb7d13de3" providerId="ADAL" clId="{15B81764-44DC-4292-92E5-49D9E07C9837}" dt="2026-01-14T10:39:16.213" v="108" actId="1076"/>
          <pc:sldLayoutMkLst>
            <pc:docMk/>
            <pc:sldMasterMk cId="2927321763" sldId="2147484182"/>
            <pc:sldLayoutMk cId="989864531" sldId="2147484186"/>
          </pc:sldLayoutMkLst>
          <pc:spChg chg="add mod">
            <ac:chgData name="Ellen Marie Skjefstad" userId="314a596a-b600-4d71-8bae-762cb7d13de3" providerId="ADAL" clId="{15B81764-44DC-4292-92E5-49D9E07C9837}" dt="2026-01-14T10:39:16.213" v="108" actId="1076"/>
            <ac:spMkLst>
              <pc:docMk/>
              <pc:sldMasterMk cId="2927321763" sldId="2147484182"/>
              <pc:sldLayoutMk cId="989864531" sldId="2147484186"/>
              <ac:spMk id="3" creationId="{9B53D3E5-8F24-CAFC-F780-AA71F6770904}"/>
            </ac:spMkLst>
          </pc:spChg>
          <pc:spChg chg="mod">
            <ac:chgData name="Ellen Marie Skjefstad" userId="314a596a-b600-4d71-8bae-762cb7d13de3" providerId="ADAL" clId="{15B81764-44DC-4292-92E5-49D9E07C9837}" dt="2026-01-14T10:39:11.899" v="107" actId="1076"/>
            <ac:spMkLst>
              <pc:docMk/>
              <pc:sldMasterMk cId="2927321763" sldId="2147484182"/>
              <pc:sldLayoutMk cId="989864531" sldId="2147484186"/>
              <ac:spMk id="8" creationId="{0DC01BD9-8566-A062-A91B-91FDFE6A430C}"/>
            </ac:spMkLst>
          </pc:spChg>
          <pc:spChg chg="del">
            <ac:chgData name="Ellen Marie Skjefstad" userId="314a596a-b600-4d71-8bae-762cb7d13de3" providerId="ADAL" clId="{15B81764-44DC-4292-92E5-49D9E07C9837}" dt="2026-01-14T10:39:06.388" v="102" actId="478"/>
            <ac:spMkLst>
              <pc:docMk/>
              <pc:sldMasterMk cId="2927321763" sldId="2147484182"/>
              <pc:sldLayoutMk cId="989864531" sldId="2147484186"/>
              <ac:spMk id="11" creationId="{44E807A3-972C-9621-A36D-CDC30DDFBB3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FE6A466B-0E37-7134-7A37-81F37A359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90479"/>
            <a:ext cx="2865197" cy="205869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40795C-0CC9-53B8-584C-041DBF6ECB0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AA417D2-3858-3AD3-35CF-E3B0D8333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A2E7BD8-46CD-7AAB-A171-3A73B414C1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9053" y="3683425"/>
            <a:ext cx="229307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8844940-635B-6797-EAA0-F87D0BFBB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90479"/>
            <a:ext cx="2865197" cy="205869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B3D342-9182-1F43-2801-3A8371228B9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1BE5CCB-D95D-46F0-FB39-615BCBF24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51885"/>
            <a:ext cx="1461240" cy="104992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B49AC3-C072-3FF7-CE3E-C3309BA6083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BF1355B4-4627-3D66-651A-E75F22451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0708B4A-8D92-9A7E-DE34-FC77A3B49F9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08867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9452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76C7D034-B7D0-50E6-1F67-175A16C36D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43C59-013A-1FA4-4111-EF8BD4CE1C2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070267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408659AF-9F78-6350-F943-88D0CD404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E912A89E-8C78-F91C-3D51-3032370F3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7" name="Bilde 6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2FC76AED-B520-F1BA-B436-865DCA05C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51885"/>
            <a:ext cx="1461240" cy="104992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E3E2F6-8AA1-736D-25B3-F8FA4D99B54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7341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6A159E70-C835-84CF-4A5C-E90E26076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291353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D042C98-1271-5370-8CA2-A9181549A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DF6AA908-C780-99A3-5F7E-E404ECFAD6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7977C267-01BE-F66B-1197-0276D7EBC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F03EB89-5E42-AAC9-B535-973D7500362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9053" y="3683425"/>
            <a:ext cx="229307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EBE6C17-90B1-84C0-893D-05BD0C539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90479"/>
            <a:ext cx="2865197" cy="2058697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1A96610-4A32-DF84-D25B-6FCC627F9B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230D01F5-6B29-EDC4-6D35-10677412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3" y="351885"/>
            <a:ext cx="1461240" cy="104992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0BE6B46-7AE2-5D71-08EC-1380F50876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995B54A8-990F-1CC5-B739-09C80AAC9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F44636-D4E6-AF82-0725-BC03F95972E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40111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CACB1F79-4D1B-3EE6-269A-4F294FD2B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22E25D-5D41-797F-FCB5-D6392A46685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96005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DE473D62-AF9E-FEFB-ABA5-7FA6D1089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B53D3E5-8F24-CAFC-F780-AA71F67709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190764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60AD3064-9A47-EB75-BA1E-FEA73F6C5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5246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EE5246"/>
              </a:buClr>
              <a:defRPr sz="2000"/>
            </a:lvl1pPr>
            <a:lvl2pPr>
              <a:buClr>
                <a:srgbClr val="EE5246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AE89FB10-8CC2-6E80-478C-56ECDA8B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85039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40B657F5-7726-1E11-54B8-4512BB435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225612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A14297A-F70B-97AB-8999-CBFE609F5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FE31BE8-7442-42CD-2B20-FBF8E525D8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1099597-36C3-6D9D-6EA1-F3127E7A7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F8035DD-CEBF-5326-FCF1-23A1A6D01654}"/>
              </a:ext>
            </a:extLst>
          </p:cNvPr>
          <p:cNvSpPr txBox="1"/>
          <p:nvPr userDrawn="1"/>
        </p:nvSpPr>
        <p:spPr>
          <a:xfrm>
            <a:off x="10560423" y="63715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C64BC6D-E484-41AA-382B-BAA35C8D6B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9053" y="3683425"/>
            <a:ext cx="2293075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8658CBE5-21CB-49C3-A936-853A6CC0F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221" y="717889"/>
            <a:ext cx="2946553" cy="211715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3DE9E0-D325-5894-F8B7-7A15C44DB0D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4537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4" name="Bilde 3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5BEB10C0-54EA-0A73-C948-E73A1C4648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5" name="Bilde 4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C7493335-2032-7A6C-FAC7-82806AD1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6325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7" name="Bilde 6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7B982CFB-CC9C-988C-4128-44DE61674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37502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3" name="Bilde 2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0E2D7000-422E-6583-7BC0-4D2F825DE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368153CB-CBF4-501D-8BA2-8D4DA6CDC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1675A37E-6BA8-F570-96C6-1AE33F1139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8594" y="370667"/>
            <a:ext cx="1204783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B7B81-797B-A226-C143-D27EFADC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A64218-7430-B5EA-293C-EE654904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780A3D-AF6B-2AD1-F885-B62E40037B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32</cp:revision>
  <dcterms:created xsi:type="dcterms:W3CDTF">2025-05-12T09:03:39Z</dcterms:created>
  <dcterms:modified xsi:type="dcterms:W3CDTF">2026-01-14T10:39:24Z</dcterms:modified>
</cp:coreProperties>
</file>