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71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AD"/>
    <a:srgbClr val="EE5246"/>
    <a:srgbClr val="EAE1A3"/>
    <a:srgbClr val="E5D6E0"/>
    <a:srgbClr val="C99700"/>
    <a:srgbClr val="EBE1A3"/>
    <a:srgbClr val="E4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F7B66-0081-402F-8BB3-087EB9C637DB}" v="69" dt="2026-01-14T11:29:10.933"/>
    <p1510:client id="{B8E89B7C-235D-4D25-A68B-F89FF85420EB}" v="13" dt="2026-01-14T10:51:54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/>
    <p:restoredTop sz="94694"/>
  </p:normalViewPr>
  <p:slideViewPr>
    <p:cSldViewPr snapToGrid="0">
      <p:cViewPr varScale="1">
        <p:scale>
          <a:sx n="90" d="100"/>
          <a:sy n="90" d="100"/>
        </p:scale>
        <p:origin x="62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undo custSel addSld delSld modSld modMainMaster">
      <pc:chgData name="Ellen Marie Skjefstad" userId="314a596a-b600-4d71-8bae-762cb7d13de3" providerId="ADAL" clId="{15B81764-44DC-4292-92E5-49D9E07C9837}" dt="2026-01-14T11:29:21.076" v="271" actId="47"/>
      <pc:docMkLst>
        <pc:docMk/>
      </pc:docMkLst>
      <pc:sldChg chg="addSp modSp del mod">
        <pc:chgData name="Ellen Marie Skjefstad" userId="314a596a-b600-4d71-8bae-762cb7d13de3" providerId="ADAL" clId="{15B81764-44DC-4292-92E5-49D9E07C9837}" dt="2026-01-14T11:29:21.076" v="271" actId="47"/>
        <pc:sldMkLst>
          <pc:docMk/>
          <pc:sldMk cId="1094892962" sldId="267"/>
        </pc:sldMkLst>
        <pc:picChg chg="add mod">
          <ac:chgData name="Ellen Marie Skjefstad" userId="314a596a-b600-4d71-8bae-762cb7d13de3" providerId="ADAL" clId="{15B81764-44DC-4292-92E5-49D9E07C9837}" dt="2026-01-14T11:22:20.590" v="110"/>
          <ac:picMkLst>
            <pc:docMk/>
            <pc:sldMk cId="1094892962" sldId="267"/>
            <ac:picMk id="4" creationId="{92E78F7E-A972-9D42-2D69-2467091CD932}"/>
          </ac:picMkLst>
        </pc:picChg>
      </pc:sldChg>
      <pc:sldChg chg="new">
        <pc:chgData name="Ellen Marie Skjefstad" userId="314a596a-b600-4d71-8bae-762cb7d13de3" providerId="ADAL" clId="{15B81764-44DC-4292-92E5-49D9E07C9837}" dt="2026-01-14T11:29:19.133" v="270" actId="680"/>
        <pc:sldMkLst>
          <pc:docMk/>
          <pc:sldMk cId="581443854" sldId="271"/>
        </pc:sldMkLst>
      </pc:sldChg>
      <pc:sldMasterChg chg="modSldLayout">
        <pc:chgData name="Ellen Marie Skjefstad" userId="314a596a-b600-4d71-8bae-762cb7d13de3" providerId="ADAL" clId="{15B81764-44DC-4292-92E5-49D9E07C9837}" dt="2026-01-14T11:29:10.933" v="269"/>
        <pc:sldMasterMkLst>
          <pc:docMk/>
          <pc:sldMasterMk cId="999806014" sldId="2147484092"/>
        </pc:sldMasterMkLst>
        <pc:sldLayoutChg chg="addSp delSp modSp mod">
          <pc:chgData name="Ellen Marie Skjefstad" userId="314a596a-b600-4d71-8bae-762cb7d13de3" providerId="ADAL" clId="{15B81764-44DC-4292-92E5-49D9E07C9837}" dt="2026-01-14T11:29:10.933" v="269"/>
          <pc:sldLayoutMkLst>
            <pc:docMk/>
            <pc:sldMasterMk cId="999806014" sldId="2147484092"/>
            <pc:sldLayoutMk cId="3837617329" sldId="2147484113"/>
          </pc:sldLayoutMkLst>
          <pc:spChg chg="add del mod">
            <ac:chgData name="Ellen Marie Skjefstad" userId="314a596a-b600-4d71-8bae-762cb7d13de3" providerId="ADAL" clId="{15B81764-44DC-4292-92E5-49D9E07C9837}" dt="2026-01-14T10:50:16.139" v="4" actId="478"/>
            <ac:spMkLst>
              <pc:docMk/>
              <pc:sldMasterMk cId="999806014" sldId="2147484092"/>
              <pc:sldLayoutMk cId="3837617329" sldId="2147484113"/>
              <ac:spMk id="2" creationId="{21780A3D-AF6B-2AD1-F885-B62E40037BBF}"/>
            </ac:spMkLst>
          </pc:spChg>
          <pc:spChg chg="add del mod">
            <ac:chgData name="Ellen Marie Skjefstad" userId="314a596a-b600-4d71-8bae-762cb7d13de3" providerId="ADAL" clId="{15B81764-44DC-4292-92E5-49D9E07C9837}" dt="2026-01-14T11:26:48.574" v="201" actId="478"/>
            <ac:spMkLst>
              <pc:docMk/>
              <pc:sldMasterMk cId="999806014" sldId="2147484092"/>
              <pc:sldLayoutMk cId="3837617329" sldId="2147484113"/>
              <ac:spMk id="3" creationId="{22C70DB5-E52B-3016-CA20-66385F3F53D3}"/>
            </ac:spMkLst>
          </pc:spChg>
          <pc:spChg chg="add del mod">
            <ac:chgData name="Ellen Marie Skjefstad" userId="314a596a-b600-4d71-8bae-762cb7d13de3" providerId="ADAL" clId="{15B81764-44DC-4292-92E5-49D9E07C9837}" dt="2026-01-14T11:29:10.191" v="268" actId="478"/>
            <ac:spMkLst>
              <pc:docMk/>
              <pc:sldMasterMk cId="999806014" sldId="2147484092"/>
              <pc:sldLayoutMk cId="3837617329" sldId="2147484113"/>
              <ac:spMk id="5" creationId="{52643884-450A-7ED7-3FBC-15AE5635E065}"/>
            </ac:spMkLst>
          </pc:spChg>
          <pc:spChg chg="add mod">
            <ac:chgData name="Ellen Marie Skjefstad" userId="314a596a-b600-4d71-8bae-762cb7d13de3" providerId="ADAL" clId="{15B81764-44DC-4292-92E5-49D9E07C9837}" dt="2026-01-14T11:29:10.933" v="269"/>
            <ac:spMkLst>
              <pc:docMk/>
              <pc:sldMasterMk cId="999806014" sldId="2147484092"/>
              <pc:sldLayoutMk cId="3837617329" sldId="2147484113"/>
              <ac:spMk id="6" creationId="{61B20407-F056-B2C6-E5B5-5E220B3DC845}"/>
            </ac:spMkLst>
          </pc:spChg>
          <pc:spChg chg="del">
            <ac:chgData name="Ellen Marie Skjefstad" userId="314a596a-b600-4d71-8bae-762cb7d13de3" providerId="ADAL" clId="{15B81764-44DC-4292-92E5-49D9E07C9837}" dt="2026-01-14T10:50:09.823" v="0" actId="478"/>
            <ac:spMkLst>
              <pc:docMk/>
              <pc:sldMasterMk cId="999806014" sldId="2147484092"/>
              <pc:sldLayoutMk cId="3837617329" sldId="2147484113"/>
              <ac:spMk id="19" creationId="{F64B2BF8-BD52-59E3-1ED0-0AFE3E5A2C67}"/>
            </ac:spMkLst>
          </pc:spChg>
          <pc:picChg chg="add mod">
            <ac:chgData name="Ellen Marie Skjefstad" userId="314a596a-b600-4d71-8bae-762cb7d13de3" providerId="ADAL" clId="{15B81764-44DC-4292-92E5-49D9E07C9837}" dt="2026-01-14T11:22:39.659" v="114" actId="1076"/>
            <ac:picMkLst>
              <pc:docMk/>
              <pc:sldMasterMk cId="999806014" sldId="2147484092"/>
              <pc:sldLayoutMk cId="3837617329" sldId="2147484113"/>
              <ac:picMk id="2" creationId="{92E78F7E-A972-9D42-2D69-2467091CD932}"/>
            </ac:picMkLst>
          </pc:picChg>
          <pc:picChg chg="add del">
            <ac:chgData name="Ellen Marie Skjefstad" userId="314a596a-b600-4d71-8bae-762cb7d13de3" providerId="ADAL" clId="{15B81764-44DC-4292-92E5-49D9E07C9837}" dt="2026-01-14T11:22:37.467" v="113" actId="478"/>
            <ac:picMkLst>
              <pc:docMk/>
              <pc:sldMasterMk cId="999806014" sldId="2147484092"/>
              <pc:sldLayoutMk cId="3837617329" sldId="2147484113"/>
              <ac:picMk id="4" creationId="{0AA67B62-D7F3-E544-0FA7-550FF5F1FCDB}"/>
            </ac:picMkLst>
          </pc:picChg>
          <pc:picChg chg="add del mod">
            <ac:chgData name="Ellen Marie Skjefstad" userId="314a596a-b600-4d71-8bae-762cb7d13de3" providerId="ADAL" clId="{15B81764-44DC-4292-92E5-49D9E07C9837}" dt="2026-01-14T11:20:42.678" v="102" actId="478"/>
            <ac:picMkLst>
              <pc:docMk/>
              <pc:sldMasterMk cId="999806014" sldId="2147484092"/>
              <pc:sldLayoutMk cId="3837617329" sldId="2147484113"/>
              <ac:picMk id="5" creationId="{A43D1937-166B-B6D1-EC3C-14302BEE07A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7:20.492" v="237" actId="1076"/>
          <pc:sldLayoutMkLst>
            <pc:docMk/>
            <pc:sldMasterMk cId="999806014" sldId="2147484092"/>
            <pc:sldLayoutMk cId="382537980" sldId="2147484114"/>
          </pc:sldLayoutMkLst>
          <pc:spChg chg="add del mod">
            <ac:chgData name="Ellen Marie Skjefstad" userId="314a596a-b600-4d71-8bae-762cb7d13de3" providerId="ADAL" clId="{15B81764-44DC-4292-92E5-49D9E07C9837}" dt="2026-01-14T11:27:17.444" v="235" actId="478"/>
            <ac:spMkLst>
              <pc:docMk/>
              <pc:sldMasterMk cId="999806014" sldId="2147484092"/>
              <pc:sldLayoutMk cId="382537980" sldId="2147484114"/>
              <ac:spMk id="5" creationId="{F8EDD583-4901-2097-CE6B-D1E9951BE8B2}"/>
            </ac:spMkLst>
          </pc:spChg>
          <pc:spChg chg="add mod">
            <ac:chgData name="Ellen Marie Skjefstad" userId="314a596a-b600-4d71-8bae-762cb7d13de3" providerId="ADAL" clId="{15B81764-44DC-4292-92E5-49D9E07C9837}" dt="2026-01-14T11:27:20.492" v="237" actId="1076"/>
            <ac:spMkLst>
              <pc:docMk/>
              <pc:sldMasterMk cId="999806014" sldId="2147484092"/>
              <pc:sldLayoutMk cId="382537980" sldId="2147484114"/>
              <ac:spMk id="7" creationId="{53308E1D-3E79-2FEE-50D8-405A473CC0FC}"/>
            </ac:spMkLst>
          </pc:spChg>
          <pc:spChg chg="del">
            <ac:chgData name="Ellen Marie Skjefstad" userId="314a596a-b600-4d71-8bae-762cb7d13de3" providerId="ADAL" clId="{15B81764-44DC-4292-92E5-49D9E07C9837}" dt="2026-01-14T10:50:52.385" v="32" actId="478"/>
            <ac:spMkLst>
              <pc:docMk/>
              <pc:sldMasterMk cId="999806014" sldId="2147484092"/>
              <pc:sldLayoutMk cId="382537980" sldId="2147484114"/>
              <ac:spMk id="7" creationId="{81192B2D-6882-3BBE-1DF4-5D5BFBAC8A92}"/>
            </ac:spMkLst>
          </pc:spChg>
          <pc:picChg chg="add del">
            <ac:chgData name="Ellen Marie Skjefstad" userId="314a596a-b600-4d71-8bae-762cb7d13de3" providerId="ADAL" clId="{15B81764-44DC-4292-92E5-49D9E07C9837}" dt="2026-01-14T11:22:44.086" v="115" actId="478"/>
            <ac:picMkLst>
              <pc:docMk/>
              <pc:sldMasterMk cId="999806014" sldId="2147484092"/>
              <pc:sldLayoutMk cId="382537980" sldId="2147484114"/>
              <ac:picMk id="4" creationId="{64CA420A-5CE7-EF85-64D4-69100528CAC1}"/>
            </ac:picMkLst>
          </pc:picChg>
          <pc:picChg chg="add del mod">
            <ac:chgData name="Ellen Marie Skjefstad" userId="314a596a-b600-4d71-8bae-762cb7d13de3" providerId="ADAL" clId="{15B81764-44DC-4292-92E5-49D9E07C9837}" dt="2026-01-14T11:20:34.444" v="97" actId="1076"/>
            <ac:picMkLst>
              <pc:docMk/>
              <pc:sldMasterMk cId="999806014" sldId="2147484092"/>
              <pc:sldLayoutMk cId="382537980" sldId="2147484114"/>
              <ac:picMk id="6" creationId="{8BFA5E57-5AF6-58EB-B4AC-054776052A4E}"/>
            </ac:picMkLst>
          </pc:picChg>
          <pc:picChg chg="add mod">
            <ac:chgData name="Ellen Marie Skjefstad" userId="314a596a-b600-4d71-8bae-762cb7d13de3" providerId="ADAL" clId="{15B81764-44DC-4292-92E5-49D9E07C9837}" dt="2026-01-14T11:22:44.555" v="116"/>
            <ac:picMkLst>
              <pc:docMk/>
              <pc:sldMasterMk cId="999806014" sldId="2147484092"/>
              <pc:sldLayoutMk cId="382537980" sldId="2147484114"/>
              <ac:picMk id="6" creationId="{B13396B0-50B5-204A-B5BD-4E866A053FA3}"/>
            </ac:picMkLst>
          </pc:picChg>
          <pc:picChg chg="add mod">
            <ac:chgData name="Ellen Marie Skjefstad" userId="314a596a-b600-4d71-8bae-762cb7d13de3" providerId="ADAL" clId="{15B81764-44DC-4292-92E5-49D9E07C9837}" dt="2026-01-14T11:20:02.806" v="80"/>
            <ac:picMkLst>
              <pc:docMk/>
              <pc:sldMasterMk cId="999806014" sldId="2147484092"/>
              <pc:sldLayoutMk cId="382537980" sldId="2147484114"/>
              <ac:picMk id="7" creationId="{B7789A40-C5BF-B10C-60C2-787A0EB3094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7:29.221" v="240" actId="1076"/>
          <pc:sldLayoutMkLst>
            <pc:docMk/>
            <pc:sldMasterMk cId="999806014" sldId="2147484092"/>
            <pc:sldLayoutMk cId="3660197426" sldId="2147484115"/>
          </pc:sldLayoutMkLst>
          <pc:spChg chg="add del mod">
            <ac:chgData name="Ellen Marie Skjefstad" userId="314a596a-b600-4d71-8bae-762cb7d13de3" providerId="ADAL" clId="{15B81764-44DC-4292-92E5-49D9E07C9837}" dt="2026-01-14T11:27:24.910" v="238" actId="478"/>
            <ac:spMkLst>
              <pc:docMk/>
              <pc:sldMasterMk cId="999806014" sldId="2147484092"/>
              <pc:sldLayoutMk cId="3660197426" sldId="2147484115"/>
              <ac:spMk id="2" creationId="{F33020D7-B854-6CA1-FD80-FCF3D7312B0B}"/>
            </ac:spMkLst>
          </pc:spChg>
          <pc:spChg chg="add mod">
            <ac:chgData name="Ellen Marie Skjefstad" userId="314a596a-b600-4d71-8bae-762cb7d13de3" providerId="ADAL" clId="{15B81764-44DC-4292-92E5-49D9E07C9837}" dt="2026-01-14T11:27:29.221" v="240" actId="1076"/>
            <ac:spMkLst>
              <pc:docMk/>
              <pc:sldMasterMk cId="999806014" sldId="2147484092"/>
              <pc:sldLayoutMk cId="3660197426" sldId="2147484115"/>
              <ac:spMk id="7" creationId="{AE55E71B-14D4-C83D-42F7-F25C2C69F214}"/>
            </ac:spMkLst>
          </pc:spChg>
          <pc:spChg chg="del">
            <ac:chgData name="Ellen Marie Skjefstad" userId="314a596a-b600-4d71-8bae-762cb7d13de3" providerId="ADAL" clId="{15B81764-44DC-4292-92E5-49D9E07C9837}" dt="2026-01-14T10:50:59.647" v="35" actId="478"/>
            <ac:spMkLst>
              <pc:docMk/>
              <pc:sldMasterMk cId="999806014" sldId="2147484092"/>
              <pc:sldLayoutMk cId="3660197426" sldId="2147484115"/>
              <ac:spMk id="11" creationId="{44E807A3-972C-9621-A36D-CDC30DDFBB3E}"/>
            </ac:spMkLst>
          </pc:spChg>
          <pc:picChg chg="add del">
            <ac:chgData name="Ellen Marie Skjefstad" userId="314a596a-b600-4d71-8bae-762cb7d13de3" providerId="ADAL" clId="{15B81764-44DC-4292-92E5-49D9E07C9837}" dt="2026-01-14T11:22:47.946" v="117" actId="478"/>
            <ac:picMkLst>
              <pc:docMk/>
              <pc:sldMasterMk cId="999806014" sldId="2147484092"/>
              <pc:sldLayoutMk cId="3660197426" sldId="2147484115"/>
              <ac:picMk id="3" creationId="{84CF2B7B-9C91-02F3-5285-CA5A949E66BC}"/>
            </ac:picMkLst>
          </pc:picChg>
          <pc:picChg chg="add mod">
            <ac:chgData name="Ellen Marie Skjefstad" userId="314a596a-b600-4d71-8bae-762cb7d13de3" providerId="ADAL" clId="{15B81764-44DC-4292-92E5-49D9E07C9837}" dt="2026-01-14T11:19:55.118" v="78"/>
            <ac:picMkLst>
              <pc:docMk/>
              <pc:sldMasterMk cId="999806014" sldId="2147484092"/>
              <pc:sldLayoutMk cId="3660197426" sldId="2147484115"/>
              <ac:picMk id="5" creationId="{92E78F7E-A972-9D42-2D69-2467091CD932}"/>
            </ac:picMkLst>
          </pc:picChg>
          <pc:picChg chg="add mod">
            <ac:chgData name="Ellen Marie Skjefstad" userId="314a596a-b600-4d71-8bae-762cb7d13de3" providerId="ADAL" clId="{15B81764-44DC-4292-92E5-49D9E07C9837}" dt="2026-01-14T11:22:48.408" v="118"/>
            <ac:picMkLst>
              <pc:docMk/>
              <pc:sldMasterMk cId="999806014" sldId="2147484092"/>
              <pc:sldLayoutMk cId="3660197426" sldId="2147484115"/>
              <ac:picMk id="5" creationId="{E320285F-637A-80D5-F695-BA8560B343E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20.462" v="152" actId="1076"/>
          <pc:sldLayoutMkLst>
            <pc:docMk/>
            <pc:sldMasterMk cId="999806014" sldId="2147484092"/>
            <pc:sldLayoutMk cId="1003630044" sldId="2147484116"/>
          </pc:sldLayoutMkLst>
          <pc:picChg chg="add mod">
            <ac:chgData name="Ellen Marie Skjefstad" userId="314a596a-b600-4d71-8bae-762cb7d13de3" providerId="ADAL" clId="{15B81764-44DC-4292-92E5-49D9E07C9837}" dt="2026-01-14T11:24:20.462" v="152" actId="1076"/>
            <ac:picMkLst>
              <pc:docMk/>
              <pc:sldMasterMk cId="999806014" sldId="2147484092"/>
              <pc:sldLayoutMk cId="1003630044" sldId="2147484116"/>
              <ac:picMk id="2" creationId="{69E2E9A4-4675-C1CC-A748-780C9CE617DD}"/>
            </ac:picMkLst>
          </pc:picChg>
          <pc:picChg chg="del">
            <ac:chgData name="Ellen Marie Skjefstad" userId="314a596a-b600-4d71-8bae-762cb7d13de3" providerId="ADAL" clId="{15B81764-44DC-4292-92E5-49D9E07C9837}" dt="2026-01-14T11:24:17.463" v="151" actId="478"/>
            <ac:picMkLst>
              <pc:docMk/>
              <pc:sldMasterMk cId="999806014" sldId="2147484092"/>
              <pc:sldLayoutMk cId="1003630044" sldId="2147484116"/>
              <ac:picMk id="6" creationId="{4A54A77B-4697-2B96-78D4-98B5B63B898D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37.602" v="156"/>
          <pc:sldLayoutMkLst>
            <pc:docMk/>
            <pc:sldMasterMk cId="999806014" sldId="2147484092"/>
            <pc:sldLayoutMk cId="3832395873" sldId="2147484117"/>
          </pc:sldLayoutMkLst>
          <pc:picChg chg="add mod">
            <ac:chgData name="Ellen Marie Skjefstad" userId="314a596a-b600-4d71-8bae-762cb7d13de3" providerId="ADAL" clId="{15B81764-44DC-4292-92E5-49D9E07C9837}" dt="2026-01-14T11:24:24.766" v="153"/>
            <ac:picMkLst>
              <pc:docMk/>
              <pc:sldMasterMk cId="999806014" sldId="2147484092"/>
              <pc:sldLayoutMk cId="3832395873" sldId="2147484117"/>
              <ac:picMk id="5" creationId="{5BDBCEB8-FD7B-465C-C300-352CA415ED75}"/>
            </ac:picMkLst>
          </pc:picChg>
          <pc:picChg chg="add mod">
            <ac:chgData name="Ellen Marie Skjefstad" userId="314a596a-b600-4d71-8bae-762cb7d13de3" providerId="ADAL" clId="{15B81764-44DC-4292-92E5-49D9E07C9837}" dt="2026-01-14T11:24:34.764" v="154"/>
            <ac:picMkLst>
              <pc:docMk/>
              <pc:sldMasterMk cId="999806014" sldId="2147484092"/>
              <pc:sldLayoutMk cId="3832395873" sldId="2147484117"/>
              <ac:picMk id="6" creationId="{0000D868-2F60-E232-7500-228DD25FA225}"/>
            </ac:picMkLst>
          </pc:picChg>
          <pc:picChg chg="add mod">
            <ac:chgData name="Ellen Marie Skjefstad" userId="314a596a-b600-4d71-8bae-762cb7d13de3" providerId="ADAL" clId="{15B81764-44DC-4292-92E5-49D9E07C9837}" dt="2026-01-14T11:24:37.602" v="156"/>
            <ac:picMkLst>
              <pc:docMk/>
              <pc:sldMasterMk cId="999806014" sldId="2147484092"/>
              <pc:sldLayoutMk cId="3832395873" sldId="2147484117"/>
              <ac:picMk id="8" creationId="{68BCEF51-CA27-BE4A-CD67-4015BA1440DD}"/>
            </ac:picMkLst>
          </pc:picChg>
          <pc:picChg chg="del">
            <ac:chgData name="Ellen Marie Skjefstad" userId="314a596a-b600-4d71-8bae-762cb7d13de3" providerId="ADAL" clId="{15B81764-44DC-4292-92E5-49D9E07C9837}" dt="2026-01-14T11:24:37.112" v="155" actId="478"/>
            <ac:picMkLst>
              <pc:docMk/>
              <pc:sldMasterMk cId="999806014" sldId="2147484092"/>
              <pc:sldLayoutMk cId="3832395873" sldId="2147484117"/>
              <ac:picMk id="9" creationId="{8BC9824B-3F59-052B-B0BB-C248D98183BF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44.664" v="160"/>
          <pc:sldLayoutMkLst>
            <pc:docMk/>
            <pc:sldMasterMk cId="999806014" sldId="2147484092"/>
            <pc:sldLayoutMk cId="31258150" sldId="2147484118"/>
          </pc:sldLayoutMkLst>
          <pc:picChg chg="del">
            <ac:chgData name="Ellen Marie Skjefstad" userId="314a596a-b600-4d71-8bae-762cb7d13de3" providerId="ADAL" clId="{15B81764-44DC-4292-92E5-49D9E07C9837}" dt="2026-01-14T11:24:44.209" v="159" actId="478"/>
            <ac:picMkLst>
              <pc:docMk/>
              <pc:sldMasterMk cId="999806014" sldId="2147484092"/>
              <pc:sldLayoutMk cId="31258150" sldId="2147484118"/>
              <ac:picMk id="2" creationId="{576EBDC2-77FF-ADDC-40F3-4ABEF8F73759}"/>
            </ac:picMkLst>
          </pc:picChg>
          <pc:picChg chg="add mod">
            <ac:chgData name="Ellen Marie Skjefstad" userId="314a596a-b600-4d71-8bae-762cb7d13de3" providerId="ADAL" clId="{15B81764-44DC-4292-92E5-49D9E07C9837}" dt="2026-01-14T11:24:44.664" v="160"/>
            <ac:picMkLst>
              <pc:docMk/>
              <pc:sldMasterMk cId="999806014" sldId="2147484092"/>
              <pc:sldLayoutMk cId="31258150" sldId="2147484118"/>
              <ac:picMk id="3" creationId="{A10A9211-2352-6014-248F-980F19D6B5A4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48.216" v="162"/>
          <pc:sldLayoutMkLst>
            <pc:docMk/>
            <pc:sldMasterMk cId="999806014" sldId="2147484092"/>
            <pc:sldLayoutMk cId="3098430215" sldId="2147484119"/>
          </pc:sldLayoutMkLst>
          <pc:picChg chg="add mod">
            <ac:chgData name="Ellen Marie Skjefstad" userId="314a596a-b600-4d71-8bae-762cb7d13de3" providerId="ADAL" clId="{15B81764-44DC-4292-92E5-49D9E07C9837}" dt="2026-01-14T11:24:48.216" v="162"/>
            <ac:picMkLst>
              <pc:docMk/>
              <pc:sldMasterMk cId="999806014" sldId="2147484092"/>
              <pc:sldLayoutMk cId="3098430215" sldId="2147484119"/>
              <ac:picMk id="2" creationId="{1E7589CF-AE65-C164-F03D-26DC5E0E1D38}"/>
            </ac:picMkLst>
          </pc:picChg>
          <pc:picChg chg="del">
            <ac:chgData name="Ellen Marie Skjefstad" userId="314a596a-b600-4d71-8bae-762cb7d13de3" providerId="ADAL" clId="{15B81764-44DC-4292-92E5-49D9E07C9837}" dt="2026-01-14T11:24:47.729" v="161" actId="478"/>
            <ac:picMkLst>
              <pc:docMk/>
              <pc:sldMasterMk cId="999806014" sldId="2147484092"/>
              <pc:sldLayoutMk cId="3098430215" sldId="2147484119"/>
              <ac:picMk id="5" creationId="{314E8BC2-7496-021D-76EF-2F534B88DBA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51.860" v="164"/>
          <pc:sldLayoutMkLst>
            <pc:docMk/>
            <pc:sldMasterMk cId="999806014" sldId="2147484092"/>
            <pc:sldLayoutMk cId="3804695945" sldId="2147484120"/>
          </pc:sldLayoutMkLst>
          <pc:picChg chg="del">
            <ac:chgData name="Ellen Marie Skjefstad" userId="314a596a-b600-4d71-8bae-762cb7d13de3" providerId="ADAL" clId="{15B81764-44DC-4292-92E5-49D9E07C9837}" dt="2026-01-14T11:24:51.344" v="163" actId="478"/>
            <ac:picMkLst>
              <pc:docMk/>
              <pc:sldMasterMk cId="999806014" sldId="2147484092"/>
              <pc:sldLayoutMk cId="3804695945" sldId="2147484120"/>
              <ac:picMk id="2" creationId="{CB357315-F303-D033-8888-8B58929BBED5}"/>
            </ac:picMkLst>
          </pc:picChg>
          <pc:picChg chg="add mod">
            <ac:chgData name="Ellen Marie Skjefstad" userId="314a596a-b600-4d71-8bae-762cb7d13de3" providerId="ADAL" clId="{15B81764-44DC-4292-92E5-49D9E07C9837}" dt="2026-01-14T11:24:51.860" v="164"/>
            <ac:picMkLst>
              <pc:docMk/>
              <pc:sldMasterMk cId="999806014" sldId="2147484092"/>
              <pc:sldLayoutMk cId="3804695945" sldId="2147484120"/>
              <ac:picMk id="4" creationId="{197E381F-0879-01BB-9A68-879903CDEE4F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4:41.466" v="158"/>
          <pc:sldLayoutMkLst>
            <pc:docMk/>
            <pc:sldMasterMk cId="999806014" sldId="2147484092"/>
            <pc:sldLayoutMk cId="2238633162" sldId="2147484123"/>
          </pc:sldLayoutMkLst>
          <pc:picChg chg="del">
            <ac:chgData name="Ellen Marie Skjefstad" userId="314a596a-b600-4d71-8bae-762cb7d13de3" providerId="ADAL" clId="{15B81764-44DC-4292-92E5-49D9E07C9837}" dt="2026-01-14T11:24:40.967" v="157" actId="478"/>
            <ac:picMkLst>
              <pc:docMk/>
              <pc:sldMasterMk cId="999806014" sldId="2147484092"/>
              <pc:sldLayoutMk cId="2238633162" sldId="2147484123"/>
              <ac:picMk id="2" creationId="{8FE0E218-B839-74F2-503C-B33616A9D773}"/>
            </ac:picMkLst>
          </pc:picChg>
          <pc:picChg chg="add mod">
            <ac:chgData name="Ellen Marie Skjefstad" userId="314a596a-b600-4d71-8bae-762cb7d13de3" providerId="ADAL" clId="{15B81764-44DC-4292-92E5-49D9E07C9837}" dt="2026-01-14T11:24:41.466" v="158"/>
            <ac:picMkLst>
              <pc:docMk/>
              <pc:sldMasterMk cId="999806014" sldId="2147484092"/>
              <pc:sldLayoutMk cId="2238633162" sldId="2147484123"/>
              <ac:picMk id="5" creationId="{5D319113-06FD-6176-8DA8-9369A177BEC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6:37.742" v="199"/>
          <pc:sldLayoutMkLst>
            <pc:docMk/>
            <pc:sldMasterMk cId="999806014" sldId="2147484092"/>
            <pc:sldLayoutMk cId="310371391" sldId="2147484125"/>
          </pc:sldLayoutMkLst>
          <pc:picChg chg="add mod">
            <ac:chgData name="Ellen Marie Skjefstad" userId="314a596a-b600-4d71-8bae-762cb7d13de3" providerId="ADAL" clId="{15B81764-44DC-4292-92E5-49D9E07C9837}" dt="2026-01-14T11:26:37.742" v="199"/>
            <ac:picMkLst>
              <pc:docMk/>
              <pc:sldMasterMk cId="999806014" sldId="2147484092"/>
              <pc:sldLayoutMk cId="310371391" sldId="2147484125"/>
              <ac:picMk id="3" creationId="{D68C7E08-AF00-B73D-29E6-8E6A03CA9B28}"/>
            </ac:picMkLst>
          </pc:picChg>
          <pc:picChg chg="del">
            <ac:chgData name="Ellen Marie Skjefstad" userId="314a596a-b600-4d71-8bae-762cb7d13de3" providerId="ADAL" clId="{15B81764-44DC-4292-92E5-49D9E07C9837}" dt="2026-01-14T11:26:37.243" v="198" actId="478"/>
            <ac:picMkLst>
              <pc:docMk/>
              <pc:sldMasterMk cId="999806014" sldId="2147484092"/>
              <pc:sldLayoutMk cId="310371391" sldId="2147484125"/>
              <ac:picMk id="4" creationId="{498E13A4-7742-7941-91FF-1FC7296DC060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7:14.695" v="234"/>
          <pc:sldLayoutMkLst>
            <pc:docMk/>
            <pc:sldMasterMk cId="999806014" sldId="2147484092"/>
            <pc:sldLayoutMk cId="706974861" sldId="2147484126"/>
          </pc:sldLayoutMkLst>
          <pc:spChg chg="add del mod">
            <ac:chgData name="Ellen Marie Skjefstad" userId="314a596a-b600-4d71-8bae-762cb7d13de3" providerId="ADAL" clId="{15B81764-44DC-4292-92E5-49D9E07C9837}" dt="2026-01-14T11:27:14.263" v="233" actId="478"/>
            <ac:spMkLst>
              <pc:docMk/>
              <pc:sldMasterMk cId="999806014" sldId="2147484092"/>
              <pc:sldLayoutMk cId="706974861" sldId="2147484126"/>
              <ac:spMk id="3" creationId="{F6D666A0-B0FB-5105-E528-8008D66C4B69}"/>
            </ac:spMkLst>
          </pc:spChg>
          <pc:spChg chg="add mod">
            <ac:chgData name="Ellen Marie Skjefstad" userId="314a596a-b600-4d71-8bae-762cb7d13de3" providerId="ADAL" clId="{15B81764-44DC-4292-92E5-49D9E07C9837}" dt="2026-01-14T11:27:14.695" v="234"/>
            <ac:spMkLst>
              <pc:docMk/>
              <pc:sldMasterMk cId="999806014" sldId="2147484092"/>
              <pc:sldLayoutMk cId="706974861" sldId="2147484126"/>
              <ac:spMk id="7" creationId="{002D36AE-CD9C-D35B-D782-B7C43508EE31}"/>
            </ac:spMkLst>
          </pc:spChg>
          <pc:spChg chg="del">
            <ac:chgData name="Ellen Marie Skjefstad" userId="314a596a-b600-4d71-8bae-762cb7d13de3" providerId="ADAL" clId="{15B81764-44DC-4292-92E5-49D9E07C9837}" dt="2026-01-14T10:50:47.135" v="30" actId="478"/>
            <ac:spMkLst>
              <pc:docMk/>
              <pc:sldMasterMk cId="999806014" sldId="2147484092"/>
              <pc:sldLayoutMk cId="706974861" sldId="2147484126"/>
              <ac:spMk id="10" creationId="{788A1789-A4B4-EB42-0D66-989C4A8EE984}"/>
            </ac:spMkLst>
          </pc:spChg>
          <pc:picChg chg="del">
            <ac:chgData name="Ellen Marie Skjefstad" userId="314a596a-b600-4d71-8bae-762cb7d13de3" providerId="ADAL" clId="{15B81764-44DC-4292-92E5-49D9E07C9837}" dt="2026-01-14T11:23:56.849" v="145" actId="478"/>
            <ac:picMkLst>
              <pc:docMk/>
              <pc:sldMasterMk cId="999806014" sldId="2147484092"/>
              <pc:sldLayoutMk cId="706974861" sldId="2147484126"/>
              <ac:picMk id="5" creationId="{3073375E-FFA5-F7CC-C64A-89CF21F95582}"/>
            </ac:picMkLst>
          </pc:picChg>
          <pc:picChg chg="add mod">
            <ac:chgData name="Ellen Marie Skjefstad" userId="314a596a-b600-4d71-8bae-762cb7d13de3" providerId="ADAL" clId="{15B81764-44DC-4292-92E5-49D9E07C9837}" dt="2026-01-14T11:23:57.310" v="146"/>
            <ac:picMkLst>
              <pc:docMk/>
              <pc:sldMasterMk cId="999806014" sldId="2147484092"/>
              <pc:sldLayoutMk cId="706974861" sldId="2147484126"/>
              <ac:picMk id="6" creationId="{EEF41E9C-9327-C0FC-4453-5A3B82EEA0E0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1-14T11:28:16.015" v="255" actId="1076"/>
        <pc:sldMasterMkLst>
          <pc:docMk/>
          <pc:sldMasterMk cId="2067163719" sldId="2147484156"/>
        </pc:sldMasterMkLst>
        <pc:sldLayoutChg chg="addSp delSp modSp mod">
          <pc:chgData name="Ellen Marie Skjefstad" userId="314a596a-b600-4d71-8bae-762cb7d13de3" providerId="ADAL" clId="{15B81764-44DC-4292-92E5-49D9E07C9837}" dt="2026-01-14T11:27:46.886" v="242"/>
          <pc:sldLayoutMkLst>
            <pc:docMk/>
            <pc:sldMasterMk cId="2067163719" sldId="2147484156"/>
            <pc:sldLayoutMk cId="1847930216" sldId="2147484157"/>
          </pc:sldLayoutMkLst>
          <pc:spChg chg="add del mod">
            <ac:chgData name="Ellen Marie Skjefstad" userId="314a596a-b600-4d71-8bae-762cb7d13de3" providerId="ADAL" clId="{15B81764-44DC-4292-92E5-49D9E07C9837}" dt="2026-01-14T11:27:46.471" v="241" actId="478"/>
            <ac:spMkLst>
              <pc:docMk/>
              <pc:sldMasterMk cId="2067163719" sldId="2147484156"/>
              <pc:sldLayoutMk cId="1847930216" sldId="2147484157"/>
              <ac:spMk id="2" creationId="{4A14FD3C-D0C0-98C4-2C51-C41B48DD9F39}"/>
            </ac:spMkLst>
          </pc:spChg>
          <pc:spChg chg="add mod">
            <ac:chgData name="Ellen Marie Skjefstad" userId="314a596a-b600-4d71-8bae-762cb7d13de3" providerId="ADAL" clId="{15B81764-44DC-4292-92E5-49D9E07C9837}" dt="2026-01-14T11:27:46.886" v="242"/>
            <ac:spMkLst>
              <pc:docMk/>
              <pc:sldMasterMk cId="2067163719" sldId="2147484156"/>
              <pc:sldLayoutMk cId="1847930216" sldId="2147484157"/>
              <ac:spMk id="6" creationId="{EDDE4A9B-C4A6-C225-4080-74ABF3F96F0A}"/>
            </ac:spMkLst>
          </pc:spChg>
          <pc:spChg chg="del">
            <ac:chgData name="Ellen Marie Skjefstad" userId="314a596a-b600-4d71-8bae-762cb7d13de3" providerId="ADAL" clId="{15B81764-44DC-4292-92E5-49D9E07C9837}" dt="2026-01-14T10:51:10.708" v="38" actId="478"/>
            <ac:spMkLst>
              <pc:docMk/>
              <pc:sldMasterMk cId="2067163719" sldId="2147484156"/>
              <pc:sldLayoutMk cId="1847930216" sldId="2147484157"/>
              <ac:spMk id="19" creationId="{F64B2BF8-BD52-59E3-1ED0-0AFE3E5A2C67}"/>
            </ac:spMkLst>
          </pc:spChg>
          <pc:picChg chg="add del">
            <ac:chgData name="Ellen Marie Skjefstad" userId="314a596a-b600-4d71-8bae-762cb7d13de3" providerId="ADAL" clId="{15B81764-44DC-4292-92E5-49D9E07C9837}" dt="2026-01-14T11:22:53.374" v="119" actId="478"/>
            <ac:picMkLst>
              <pc:docMk/>
              <pc:sldMasterMk cId="2067163719" sldId="2147484156"/>
              <pc:sldLayoutMk cId="1847930216" sldId="2147484157"/>
              <ac:picMk id="4" creationId="{6BFB6D71-1ABD-D9C4-FF28-6223CA6788E8}"/>
            </ac:picMkLst>
          </pc:picChg>
          <pc:picChg chg="add mod">
            <ac:chgData name="Ellen Marie Skjefstad" userId="314a596a-b600-4d71-8bae-762cb7d13de3" providerId="ADAL" clId="{15B81764-44DC-4292-92E5-49D9E07C9837}" dt="2026-01-14T11:20:09.111" v="82"/>
            <ac:picMkLst>
              <pc:docMk/>
              <pc:sldMasterMk cId="2067163719" sldId="2147484156"/>
              <pc:sldLayoutMk cId="1847930216" sldId="2147484157"/>
              <ac:picMk id="5" creationId="{0311C1C6-1617-1FA4-6496-F16266922BC3}"/>
            </ac:picMkLst>
          </pc:picChg>
          <pc:picChg chg="add mod">
            <ac:chgData name="Ellen Marie Skjefstad" userId="314a596a-b600-4d71-8bae-762cb7d13de3" providerId="ADAL" clId="{15B81764-44DC-4292-92E5-49D9E07C9837}" dt="2026-01-14T11:22:53.797" v="120"/>
            <ac:picMkLst>
              <pc:docMk/>
              <pc:sldMasterMk cId="2067163719" sldId="2147484156"/>
              <pc:sldLayoutMk cId="1847930216" sldId="2147484157"/>
              <ac:picMk id="5" creationId="{698AAFDF-812B-E3F1-8B92-22FB78D6A37D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7:51.830" v="244"/>
          <pc:sldLayoutMkLst>
            <pc:docMk/>
            <pc:sldMasterMk cId="2067163719" sldId="2147484156"/>
            <pc:sldLayoutMk cId="1394575655" sldId="2147484158"/>
          </pc:sldLayoutMkLst>
          <pc:spChg chg="add del mod">
            <ac:chgData name="Ellen Marie Skjefstad" userId="314a596a-b600-4d71-8bae-762cb7d13de3" providerId="ADAL" clId="{15B81764-44DC-4292-92E5-49D9E07C9837}" dt="2026-01-14T11:27:51.410" v="243" actId="478"/>
            <ac:spMkLst>
              <pc:docMk/>
              <pc:sldMasterMk cId="2067163719" sldId="2147484156"/>
              <pc:sldLayoutMk cId="1394575655" sldId="2147484158"/>
              <ac:spMk id="5" creationId="{70241180-9888-F99A-EB59-98F7F767F1DC}"/>
            </ac:spMkLst>
          </pc:spChg>
          <pc:spChg chg="add mod">
            <ac:chgData name="Ellen Marie Skjefstad" userId="314a596a-b600-4d71-8bae-762cb7d13de3" providerId="ADAL" clId="{15B81764-44DC-4292-92E5-49D9E07C9837}" dt="2026-01-14T11:27:51.830" v="244"/>
            <ac:spMkLst>
              <pc:docMk/>
              <pc:sldMasterMk cId="2067163719" sldId="2147484156"/>
              <pc:sldLayoutMk cId="1394575655" sldId="2147484158"/>
              <ac:spMk id="7" creationId="{A980FFD0-D45B-E051-0047-BE31F4340B01}"/>
            </ac:spMkLst>
          </pc:spChg>
          <pc:spChg chg="del">
            <ac:chgData name="Ellen Marie Skjefstad" userId="314a596a-b600-4d71-8bae-762cb7d13de3" providerId="ADAL" clId="{15B81764-44DC-4292-92E5-49D9E07C9837}" dt="2026-01-14T10:51:14.571" v="40" actId="478"/>
            <ac:spMkLst>
              <pc:docMk/>
              <pc:sldMasterMk cId="2067163719" sldId="2147484156"/>
              <pc:sldLayoutMk cId="1394575655" sldId="2147484158"/>
              <ac:spMk id="10" creationId="{788A1789-A4B4-EB42-0D66-989C4A8EE984}"/>
            </ac:spMkLst>
          </pc:spChg>
          <pc:picChg chg="del">
            <ac:chgData name="Ellen Marie Skjefstad" userId="314a596a-b600-4d71-8bae-762cb7d13de3" providerId="ADAL" clId="{15B81764-44DC-4292-92E5-49D9E07C9837}" dt="2026-01-14T11:23:51.045" v="143" actId="478"/>
            <ac:picMkLst>
              <pc:docMk/>
              <pc:sldMasterMk cId="2067163719" sldId="2147484156"/>
              <pc:sldLayoutMk cId="1394575655" sldId="2147484158"/>
              <ac:picMk id="3" creationId="{89F999C2-25A1-5B49-42F2-2C89B5E9234B}"/>
            </ac:picMkLst>
          </pc:picChg>
          <pc:picChg chg="add mod">
            <ac:chgData name="Ellen Marie Skjefstad" userId="314a596a-b600-4d71-8bae-762cb7d13de3" providerId="ADAL" clId="{15B81764-44DC-4292-92E5-49D9E07C9837}" dt="2026-01-14T11:23:51.568" v="144"/>
            <ac:picMkLst>
              <pc:docMk/>
              <pc:sldMasterMk cId="2067163719" sldId="2147484156"/>
              <pc:sldLayoutMk cId="1394575655" sldId="2147484158"/>
              <ac:picMk id="6" creationId="{9D3FE3ED-6A9B-D41C-5900-8DB9A9C8C38C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8:10.146" v="252" actId="1076"/>
          <pc:sldLayoutMkLst>
            <pc:docMk/>
            <pc:sldMasterMk cId="2067163719" sldId="2147484156"/>
            <pc:sldLayoutMk cId="715493344" sldId="2147484159"/>
          </pc:sldLayoutMkLst>
          <pc:spChg chg="add del mod">
            <ac:chgData name="Ellen Marie Skjefstad" userId="314a596a-b600-4d71-8bae-762cb7d13de3" providerId="ADAL" clId="{15B81764-44DC-4292-92E5-49D9E07C9837}" dt="2026-01-14T11:27:59.280" v="246" actId="478"/>
            <ac:spMkLst>
              <pc:docMk/>
              <pc:sldMasterMk cId="2067163719" sldId="2147484156"/>
              <pc:sldLayoutMk cId="715493344" sldId="2147484159"/>
              <ac:spMk id="4" creationId="{057F597C-85DD-C21F-A919-822570DB6D99}"/>
            </ac:spMkLst>
          </pc:spChg>
          <pc:spChg chg="add mod">
            <ac:chgData name="Ellen Marie Skjefstad" userId="314a596a-b600-4d71-8bae-762cb7d13de3" providerId="ADAL" clId="{15B81764-44DC-4292-92E5-49D9E07C9837}" dt="2026-01-14T11:28:10.146" v="252" actId="1076"/>
            <ac:spMkLst>
              <pc:docMk/>
              <pc:sldMasterMk cId="2067163719" sldId="2147484156"/>
              <pc:sldLayoutMk cId="715493344" sldId="2147484159"/>
              <ac:spMk id="7" creationId="{36817710-D666-A959-94FF-AE578DEE7D03}"/>
            </ac:spMkLst>
          </pc:spChg>
          <pc:spChg chg="del">
            <ac:chgData name="Ellen Marie Skjefstad" userId="314a596a-b600-4d71-8bae-762cb7d13de3" providerId="ADAL" clId="{15B81764-44DC-4292-92E5-49D9E07C9837}" dt="2026-01-14T10:51:18.448" v="42" actId="478"/>
            <ac:spMkLst>
              <pc:docMk/>
              <pc:sldMasterMk cId="2067163719" sldId="2147484156"/>
              <pc:sldLayoutMk cId="715493344" sldId="2147484159"/>
              <ac:spMk id="7" creationId="{81192B2D-6882-3BBE-1DF4-5D5BFBAC8A92}"/>
            </ac:spMkLst>
          </pc:spChg>
          <pc:spChg chg="mod">
            <ac:chgData name="Ellen Marie Skjefstad" userId="314a596a-b600-4d71-8bae-762cb7d13de3" providerId="ADAL" clId="{15B81764-44DC-4292-92E5-49D9E07C9837}" dt="2026-01-14T11:28:04.591" v="251" actId="1076"/>
            <ac:spMkLst>
              <pc:docMk/>
              <pc:sldMasterMk cId="2067163719" sldId="2147484156"/>
              <pc:sldLayoutMk cId="715493344" sldId="2147484159"/>
              <ac:spMk id="8" creationId="{0DC01BD9-8566-A062-A91B-91FDFE6A430C}"/>
            </ac:spMkLst>
          </pc:spChg>
          <pc:picChg chg="add del">
            <ac:chgData name="Ellen Marie Skjefstad" userId="314a596a-b600-4d71-8bae-762cb7d13de3" providerId="ADAL" clId="{15B81764-44DC-4292-92E5-49D9E07C9837}" dt="2026-01-14T11:22:56.118" v="121" actId="478"/>
            <ac:picMkLst>
              <pc:docMk/>
              <pc:sldMasterMk cId="2067163719" sldId="2147484156"/>
              <pc:sldLayoutMk cId="715493344" sldId="2147484159"/>
              <ac:picMk id="5" creationId="{A4C48829-6058-48F9-C106-3D83009F0C39}"/>
            </ac:picMkLst>
          </pc:picChg>
          <pc:picChg chg="add mod">
            <ac:chgData name="Ellen Marie Skjefstad" userId="314a596a-b600-4d71-8bae-762cb7d13de3" providerId="ADAL" clId="{15B81764-44DC-4292-92E5-49D9E07C9837}" dt="2026-01-14T11:20:13.305" v="84"/>
            <ac:picMkLst>
              <pc:docMk/>
              <pc:sldMasterMk cId="2067163719" sldId="2147484156"/>
              <pc:sldLayoutMk cId="715493344" sldId="2147484159"/>
              <ac:picMk id="6" creationId="{699CC871-01A1-92B9-F177-47A9DA061B97}"/>
            </ac:picMkLst>
          </pc:picChg>
          <pc:picChg chg="add mod">
            <ac:chgData name="Ellen Marie Skjefstad" userId="314a596a-b600-4d71-8bae-762cb7d13de3" providerId="ADAL" clId="{15B81764-44DC-4292-92E5-49D9E07C9837}" dt="2026-01-14T11:22:56.738" v="122"/>
            <ac:picMkLst>
              <pc:docMk/>
              <pc:sldMasterMk cId="2067163719" sldId="2147484156"/>
              <pc:sldLayoutMk cId="715493344" sldId="2147484159"/>
              <ac:picMk id="6" creationId="{CC3B5417-30DF-8EBE-3380-DF08C074A05D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8:16.015" v="255" actId="1076"/>
          <pc:sldLayoutMkLst>
            <pc:docMk/>
            <pc:sldMasterMk cId="2067163719" sldId="2147484156"/>
            <pc:sldLayoutMk cId="4057298447" sldId="2147484160"/>
          </pc:sldLayoutMkLst>
          <pc:spChg chg="add del mod">
            <ac:chgData name="Ellen Marie Skjefstad" userId="314a596a-b600-4d71-8bae-762cb7d13de3" providerId="ADAL" clId="{15B81764-44DC-4292-92E5-49D9E07C9837}" dt="2026-01-14T11:28:12.680" v="253" actId="478"/>
            <ac:spMkLst>
              <pc:docMk/>
              <pc:sldMasterMk cId="2067163719" sldId="2147484156"/>
              <pc:sldLayoutMk cId="4057298447" sldId="2147484160"/>
              <ac:spMk id="3" creationId="{A0AD6012-3258-4174-B3A5-F01E11E2A749}"/>
            </ac:spMkLst>
          </pc:spChg>
          <pc:spChg chg="add mod">
            <ac:chgData name="Ellen Marie Skjefstad" userId="314a596a-b600-4d71-8bae-762cb7d13de3" providerId="ADAL" clId="{15B81764-44DC-4292-92E5-49D9E07C9837}" dt="2026-01-14T11:28:16.015" v="255" actId="1076"/>
            <ac:spMkLst>
              <pc:docMk/>
              <pc:sldMasterMk cId="2067163719" sldId="2147484156"/>
              <pc:sldLayoutMk cId="4057298447" sldId="2147484160"/>
              <ac:spMk id="7" creationId="{03914BBC-ACD5-30AE-99B6-F4C4EFA2E5DD}"/>
            </ac:spMkLst>
          </pc:spChg>
          <pc:spChg chg="del">
            <ac:chgData name="Ellen Marie Skjefstad" userId="314a596a-b600-4d71-8bae-762cb7d13de3" providerId="ADAL" clId="{15B81764-44DC-4292-92E5-49D9E07C9837}" dt="2026-01-14T10:51:24.875" v="45" actId="478"/>
            <ac:spMkLst>
              <pc:docMk/>
              <pc:sldMasterMk cId="2067163719" sldId="2147484156"/>
              <pc:sldLayoutMk cId="4057298447" sldId="2147484160"/>
              <ac:spMk id="11" creationId="{44E807A3-972C-9621-A36D-CDC30DDFBB3E}"/>
            </ac:spMkLst>
          </pc:spChg>
          <pc:picChg chg="add del">
            <ac:chgData name="Ellen Marie Skjefstad" userId="314a596a-b600-4d71-8bae-762cb7d13de3" providerId="ADAL" clId="{15B81764-44DC-4292-92E5-49D9E07C9837}" dt="2026-01-14T11:23:00.476" v="123" actId="478"/>
            <ac:picMkLst>
              <pc:docMk/>
              <pc:sldMasterMk cId="2067163719" sldId="2147484156"/>
              <pc:sldLayoutMk cId="4057298447" sldId="2147484160"/>
              <ac:picMk id="4" creationId="{AB99F384-6874-9B58-3AA1-49C410AD2B3C}"/>
            </ac:picMkLst>
          </pc:picChg>
          <pc:picChg chg="add mod">
            <ac:chgData name="Ellen Marie Skjefstad" userId="314a596a-b600-4d71-8bae-762cb7d13de3" providerId="ADAL" clId="{15B81764-44DC-4292-92E5-49D9E07C9837}" dt="2026-01-14T11:20:16.856" v="86"/>
            <ac:picMkLst>
              <pc:docMk/>
              <pc:sldMasterMk cId="2067163719" sldId="2147484156"/>
              <pc:sldLayoutMk cId="4057298447" sldId="2147484160"/>
              <ac:picMk id="5" creationId="{798450C3-72D3-B6E4-5B29-F78364CD53E1}"/>
            </ac:picMkLst>
          </pc:picChg>
          <pc:picChg chg="add mod">
            <ac:chgData name="Ellen Marie Skjefstad" userId="314a596a-b600-4d71-8bae-762cb7d13de3" providerId="ADAL" clId="{15B81764-44DC-4292-92E5-49D9E07C9837}" dt="2026-01-14T11:23:00.939" v="124"/>
            <ac:picMkLst>
              <pc:docMk/>
              <pc:sldMasterMk cId="2067163719" sldId="2147484156"/>
              <pc:sldLayoutMk cId="4057298447" sldId="2147484160"/>
              <ac:picMk id="5" creationId="{FD6F1A91-1441-6E26-0C19-2BCFAD7DA3D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10.849" v="166"/>
          <pc:sldLayoutMkLst>
            <pc:docMk/>
            <pc:sldMasterMk cId="2067163719" sldId="2147484156"/>
            <pc:sldLayoutMk cId="2391366330" sldId="2147484161"/>
          </pc:sldLayoutMkLst>
          <pc:picChg chg="add mod">
            <ac:chgData name="Ellen Marie Skjefstad" userId="314a596a-b600-4d71-8bae-762cb7d13de3" providerId="ADAL" clId="{15B81764-44DC-4292-92E5-49D9E07C9837}" dt="2026-01-14T11:25:10.849" v="166"/>
            <ac:picMkLst>
              <pc:docMk/>
              <pc:sldMasterMk cId="2067163719" sldId="2147484156"/>
              <pc:sldLayoutMk cId="2391366330" sldId="2147484161"/>
              <ac:picMk id="4" creationId="{BEF75CDC-B41F-C693-7E1F-75D391AAE300}"/>
            </ac:picMkLst>
          </pc:picChg>
          <pc:picChg chg="del">
            <ac:chgData name="Ellen Marie Skjefstad" userId="314a596a-b600-4d71-8bae-762cb7d13de3" providerId="ADAL" clId="{15B81764-44DC-4292-92E5-49D9E07C9837}" dt="2026-01-14T11:25:10.383" v="165" actId="478"/>
            <ac:picMkLst>
              <pc:docMk/>
              <pc:sldMasterMk cId="2067163719" sldId="2147484156"/>
              <pc:sldLayoutMk cId="2391366330" sldId="2147484161"/>
              <ac:picMk id="5" creationId="{9B5F70FC-7349-1910-DBCD-1B7B6D6CB7CD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14.174" v="168"/>
          <pc:sldLayoutMkLst>
            <pc:docMk/>
            <pc:sldMasterMk cId="2067163719" sldId="2147484156"/>
            <pc:sldLayoutMk cId="3724746078" sldId="2147484162"/>
          </pc:sldLayoutMkLst>
          <pc:picChg chg="add mod">
            <ac:chgData name="Ellen Marie Skjefstad" userId="314a596a-b600-4d71-8bae-762cb7d13de3" providerId="ADAL" clId="{15B81764-44DC-4292-92E5-49D9E07C9837}" dt="2026-01-14T11:25:14.174" v="168"/>
            <ac:picMkLst>
              <pc:docMk/>
              <pc:sldMasterMk cId="2067163719" sldId="2147484156"/>
              <pc:sldLayoutMk cId="3724746078" sldId="2147484162"/>
              <ac:picMk id="6" creationId="{A35436C5-0065-F40F-5512-DE1D0BC3D301}"/>
            </ac:picMkLst>
          </pc:picChg>
          <pc:picChg chg="del">
            <ac:chgData name="Ellen Marie Skjefstad" userId="314a596a-b600-4d71-8bae-762cb7d13de3" providerId="ADAL" clId="{15B81764-44DC-4292-92E5-49D9E07C9837}" dt="2026-01-14T11:25:13.747" v="167" actId="478"/>
            <ac:picMkLst>
              <pc:docMk/>
              <pc:sldMasterMk cId="2067163719" sldId="2147484156"/>
              <pc:sldLayoutMk cId="3724746078" sldId="2147484162"/>
              <ac:picMk id="8" creationId="{0E7B9866-41BA-20EC-5D27-34CB68EA20D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17.134" v="170"/>
          <pc:sldLayoutMkLst>
            <pc:docMk/>
            <pc:sldMasterMk cId="2067163719" sldId="2147484156"/>
            <pc:sldLayoutMk cId="3575009411" sldId="2147484163"/>
          </pc:sldLayoutMkLst>
          <pc:picChg chg="add mod">
            <ac:chgData name="Ellen Marie Skjefstad" userId="314a596a-b600-4d71-8bae-762cb7d13de3" providerId="ADAL" clId="{15B81764-44DC-4292-92E5-49D9E07C9837}" dt="2026-01-14T11:25:17.134" v="170"/>
            <ac:picMkLst>
              <pc:docMk/>
              <pc:sldMasterMk cId="2067163719" sldId="2147484156"/>
              <pc:sldLayoutMk cId="3575009411" sldId="2147484163"/>
              <ac:picMk id="2" creationId="{8EAB3F38-58DF-651A-428D-AC66D392EF0E}"/>
            </ac:picMkLst>
          </pc:picChg>
          <pc:picChg chg="del">
            <ac:chgData name="Ellen Marie Skjefstad" userId="314a596a-b600-4d71-8bae-762cb7d13de3" providerId="ADAL" clId="{15B81764-44DC-4292-92E5-49D9E07C9837}" dt="2026-01-14T11:25:16.756" v="169" actId="478"/>
            <ac:picMkLst>
              <pc:docMk/>
              <pc:sldMasterMk cId="2067163719" sldId="2147484156"/>
              <pc:sldLayoutMk cId="3575009411" sldId="2147484163"/>
              <ac:picMk id="5" creationId="{C904068D-6E44-1A14-E4EA-16CF2AD7A90B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23.399" v="172"/>
          <pc:sldLayoutMkLst>
            <pc:docMk/>
            <pc:sldMasterMk cId="2067163719" sldId="2147484156"/>
            <pc:sldLayoutMk cId="1673418103" sldId="2147484164"/>
          </pc:sldLayoutMkLst>
          <pc:picChg chg="add mod">
            <ac:chgData name="Ellen Marie Skjefstad" userId="314a596a-b600-4d71-8bae-762cb7d13de3" providerId="ADAL" clId="{15B81764-44DC-4292-92E5-49D9E07C9837}" dt="2026-01-14T11:25:23.399" v="172"/>
            <ac:picMkLst>
              <pc:docMk/>
              <pc:sldMasterMk cId="2067163719" sldId="2147484156"/>
              <pc:sldLayoutMk cId="1673418103" sldId="2147484164"/>
              <ac:picMk id="2" creationId="{CB6ED453-7116-19E5-D304-8A42EB1F4024}"/>
            </ac:picMkLst>
          </pc:picChg>
          <pc:picChg chg="del">
            <ac:chgData name="Ellen Marie Skjefstad" userId="314a596a-b600-4d71-8bae-762cb7d13de3" providerId="ADAL" clId="{15B81764-44DC-4292-92E5-49D9E07C9837}" dt="2026-01-14T11:25:22.850" v="171" actId="478"/>
            <ac:picMkLst>
              <pc:docMk/>
              <pc:sldMasterMk cId="2067163719" sldId="2147484156"/>
              <pc:sldLayoutMk cId="1673418103" sldId="2147484164"/>
              <ac:picMk id="4" creationId="{30735529-D9C6-33B1-1A61-F94185C00844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27.787" v="174"/>
          <pc:sldLayoutMkLst>
            <pc:docMk/>
            <pc:sldMasterMk cId="2067163719" sldId="2147484156"/>
            <pc:sldLayoutMk cId="1111167100" sldId="2147484165"/>
          </pc:sldLayoutMkLst>
          <pc:picChg chg="add mod">
            <ac:chgData name="Ellen Marie Skjefstad" userId="314a596a-b600-4d71-8bae-762cb7d13de3" providerId="ADAL" clId="{15B81764-44DC-4292-92E5-49D9E07C9837}" dt="2026-01-14T11:25:27.787" v="174"/>
            <ac:picMkLst>
              <pc:docMk/>
              <pc:sldMasterMk cId="2067163719" sldId="2147484156"/>
              <pc:sldLayoutMk cId="1111167100" sldId="2147484165"/>
              <ac:picMk id="2" creationId="{EF8B5F90-BDEF-5D4A-73AE-D22DC6762A7F}"/>
            </ac:picMkLst>
          </pc:picChg>
          <pc:picChg chg="del">
            <ac:chgData name="Ellen Marie Skjefstad" userId="314a596a-b600-4d71-8bae-762cb7d13de3" providerId="ADAL" clId="{15B81764-44DC-4292-92E5-49D9E07C9837}" dt="2026-01-14T11:25:27.390" v="173" actId="478"/>
            <ac:picMkLst>
              <pc:docMk/>
              <pc:sldMasterMk cId="2067163719" sldId="2147484156"/>
              <pc:sldLayoutMk cId="1111167100" sldId="2147484165"/>
              <ac:picMk id="5" creationId="{F985C9DF-6FBF-397D-169D-FFDE5CD2882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31.912" v="176"/>
          <pc:sldLayoutMkLst>
            <pc:docMk/>
            <pc:sldMasterMk cId="2067163719" sldId="2147484156"/>
            <pc:sldLayoutMk cId="250978827" sldId="2147484166"/>
          </pc:sldLayoutMkLst>
          <pc:picChg chg="del">
            <ac:chgData name="Ellen Marie Skjefstad" userId="314a596a-b600-4d71-8bae-762cb7d13de3" providerId="ADAL" clId="{15B81764-44DC-4292-92E5-49D9E07C9837}" dt="2026-01-14T11:25:31.435" v="175" actId="478"/>
            <ac:picMkLst>
              <pc:docMk/>
              <pc:sldMasterMk cId="2067163719" sldId="2147484156"/>
              <pc:sldLayoutMk cId="250978827" sldId="2147484166"/>
              <ac:picMk id="2" creationId="{28AA3E4E-F888-074C-B59B-9C28B564F03A}"/>
            </ac:picMkLst>
          </pc:picChg>
          <pc:picChg chg="add mod">
            <ac:chgData name="Ellen Marie Skjefstad" userId="314a596a-b600-4d71-8bae-762cb7d13de3" providerId="ADAL" clId="{15B81764-44DC-4292-92E5-49D9E07C9837}" dt="2026-01-14T11:25:31.912" v="176"/>
            <ac:picMkLst>
              <pc:docMk/>
              <pc:sldMasterMk cId="2067163719" sldId="2147484156"/>
              <pc:sldLayoutMk cId="250978827" sldId="2147484166"/>
              <ac:picMk id="4" creationId="{DEA6D22F-117A-D2B8-53DF-8D818747944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6:30.564" v="197"/>
          <pc:sldLayoutMkLst>
            <pc:docMk/>
            <pc:sldMasterMk cId="2067163719" sldId="2147484156"/>
            <pc:sldLayoutMk cId="4129906923" sldId="2147484169"/>
          </pc:sldLayoutMkLst>
          <pc:picChg chg="add mod">
            <ac:chgData name="Ellen Marie Skjefstad" userId="314a596a-b600-4d71-8bae-762cb7d13de3" providerId="ADAL" clId="{15B81764-44DC-4292-92E5-49D9E07C9837}" dt="2026-01-14T11:26:27.628" v="195"/>
            <ac:picMkLst>
              <pc:docMk/>
              <pc:sldMasterMk cId="2067163719" sldId="2147484156"/>
              <pc:sldLayoutMk cId="4129906923" sldId="2147484169"/>
              <ac:picMk id="3" creationId="{C42BE397-7139-57B6-DD52-ED1C8DF84304}"/>
            </ac:picMkLst>
          </pc:picChg>
          <pc:picChg chg="add mod">
            <ac:chgData name="Ellen Marie Skjefstad" userId="314a596a-b600-4d71-8bae-762cb7d13de3" providerId="ADAL" clId="{15B81764-44DC-4292-92E5-49D9E07C9837}" dt="2026-01-14T11:26:30.564" v="197"/>
            <ac:picMkLst>
              <pc:docMk/>
              <pc:sldMasterMk cId="2067163719" sldId="2147484156"/>
              <pc:sldLayoutMk cId="4129906923" sldId="2147484169"/>
              <ac:picMk id="4" creationId="{D22D89E5-844C-FF56-1BCC-8D037D82A706}"/>
            </ac:picMkLst>
          </pc:picChg>
          <pc:picChg chg="del">
            <ac:chgData name="Ellen Marie Skjefstad" userId="314a596a-b600-4d71-8bae-762cb7d13de3" providerId="ADAL" clId="{15B81764-44DC-4292-92E5-49D9E07C9837}" dt="2026-01-14T11:26:30.124" v="196" actId="478"/>
            <ac:picMkLst>
              <pc:docMk/>
              <pc:sldMasterMk cId="2067163719" sldId="2147484156"/>
              <pc:sldLayoutMk cId="4129906923" sldId="2147484169"/>
              <ac:picMk id="5" creationId="{5F560E20-0E30-8E83-F2EA-D28DB7702FC4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1-14T11:28:49.304" v="267" actId="1076"/>
        <pc:sldMasterMkLst>
          <pc:docMk/>
          <pc:sldMasterMk cId="2927321763" sldId="2147484182"/>
        </pc:sldMasterMkLst>
        <pc:sldLayoutChg chg="addSp delSp modSp mod">
          <pc:chgData name="Ellen Marie Skjefstad" userId="314a596a-b600-4d71-8bae-762cb7d13de3" providerId="ADAL" clId="{15B81764-44DC-4292-92E5-49D9E07C9837}" dt="2026-01-14T11:28:21.550" v="257"/>
          <pc:sldLayoutMkLst>
            <pc:docMk/>
            <pc:sldMasterMk cId="2927321763" sldId="2147484182"/>
            <pc:sldLayoutMk cId="4072075252" sldId="2147484183"/>
          </pc:sldLayoutMkLst>
          <pc:spChg chg="add del mod">
            <ac:chgData name="Ellen Marie Skjefstad" userId="314a596a-b600-4d71-8bae-762cb7d13de3" providerId="ADAL" clId="{15B81764-44DC-4292-92E5-49D9E07C9837}" dt="2026-01-14T11:28:21.149" v="256" actId="478"/>
            <ac:spMkLst>
              <pc:docMk/>
              <pc:sldMasterMk cId="2927321763" sldId="2147484182"/>
              <pc:sldLayoutMk cId="4072075252" sldId="2147484183"/>
              <ac:spMk id="2" creationId="{20F1AC09-2A65-8D49-ACC7-6D310BE6C7B6}"/>
            </ac:spMkLst>
          </pc:spChg>
          <pc:spChg chg="add mod">
            <ac:chgData name="Ellen Marie Skjefstad" userId="314a596a-b600-4d71-8bae-762cb7d13de3" providerId="ADAL" clId="{15B81764-44DC-4292-92E5-49D9E07C9837}" dt="2026-01-14T11:28:21.550" v="257"/>
            <ac:spMkLst>
              <pc:docMk/>
              <pc:sldMasterMk cId="2927321763" sldId="2147484182"/>
              <pc:sldLayoutMk cId="4072075252" sldId="2147484183"/>
              <ac:spMk id="6" creationId="{1A8C24CD-1DE3-36C8-4A9B-6757B6B9EC09}"/>
            </ac:spMkLst>
          </pc:spChg>
          <pc:spChg chg="del">
            <ac:chgData name="Ellen Marie Skjefstad" userId="314a596a-b600-4d71-8bae-762cb7d13de3" providerId="ADAL" clId="{15B81764-44DC-4292-92E5-49D9E07C9837}" dt="2026-01-14T10:51:36.252" v="48" actId="478"/>
            <ac:spMkLst>
              <pc:docMk/>
              <pc:sldMasterMk cId="2927321763" sldId="2147484182"/>
              <pc:sldLayoutMk cId="4072075252" sldId="2147484183"/>
              <ac:spMk id="19" creationId="{F64B2BF8-BD52-59E3-1ED0-0AFE3E5A2C67}"/>
            </ac:spMkLst>
          </pc:spChg>
          <pc:picChg chg="add del">
            <ac:chgData name="Ellen Marie Skjefstad" userId="314a596a-b600-4d71-8bae-762cb7d13de3" providerId="ADAL" clId="{15B81764-44DC-4292-92E5-49D9E07C9837}" dt="2026-01-14T11:23:06.035" v="125" actId="478"/>
            <ac:picMkLst>
              <pc:docMk/>
              <pc:sldMasterMk cId="2927321763" sldId="2147484182"/>
              <pc:sldLayoutMk cId="4072075252" sldId="2147484183"/>
              <ac:picMk id="3" creationId="{E5D13292-1EAE-3223-6DA3-E7DD6F182C5A}"/>
            </ac:picMkLst>
          </pc:picChg>
          <pc:picChg chg="add mod">
            <ac:chgData name="Ellen Marie Skjefstad" userId="314a596a-b600-4d71-8bae-762cb7d13de3" providerId="ADAL" clId="{15B81764-44DC-4292-92E5-49D9E07C9837}" dt="2026-01-14T11:23:06.528" v="126"/>
            <ac:picMkLst>
              <pc:docMk/>
              <pc:sldMasterMk cId="2927321763" sldId="2147484182"/>
              <pc:sldLayoutMk cId="4072075252" sldId="2147484183"/>
              <ac:picMk id="4" creationId="{37BC0F1E-2F16-7527-0C4B-A63B1AB07A1D}"/>
            </ac:picMkLst>
          </pc:picChg>
          <pc:picChg chg="add mod">
            <ac:chgData name="Ellen Marie Skjefstad" userId="314a596a-b600-4d71-8bae-762cb7d13de3" providerId="ADAL" clId="{15B81764-44DC-4292-92E5-49D9E07C9837}" dt="2026-01-14T11:20:23.447" v="88"/>
            <ac:picMkLst>
              <pc:docMk/>
              <pc:sldMasterMk cId="2927321763" sldId="2147484182"/>
              <pc:sldLayoutMk cId="4072075252" sldId="2147484183"/>
              <ac:picMk id="4" creationId="{CD8E36B4-5ED8-F418-67DD-C1360872344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8:29.092" v="259"/>
          <pc:sldLayoutMkLst>
            <pc:docMk/>
            <pc:sldMasterMk cId="2927321763" sldId="2147484182"/>
            <pc:sldLayoutMk cId="3251324072" sldId="2147484184"/>
          </pc:sldLayoutMkLst>
          <pc:spChg chg="add del mod">
            <ac:chgData name="Ellen Marie Skjefstad" userId="314a596a-b600-4d71-8bae-762cb7d13de3" providerId="ADAL" clId="{15B81764-44DC-4292-92E5-49D9E07C9837}" dt="2026-01-14T11:28:28.003" v="258" actId="478"/>
            <ac:spMkLst>
              <pc:docMk/>
              <pc:sldMasterMk cId="2927321763" sldId="2147484182"/>
              <pc:sldLayoutMk cId="3251324072" sldId="2147484184"/>
              <ac:spMk id="5" creationId="{DA9A1D0C-DC6D-D0D2-7DFB-C2F57782BDF2}"/>
            </ac:spMkLst>
          </pc:spChg>
          <pc:spChg chg="add mod">
            <ac:chgData name="Ellen Marie Skjefstad" userId="314a596a-b600-4d71-8bae-762cb7d13de3" providerId="ADAL" clId="{15B81764-44DC-4292-92E5-49D9E07C9837}" dt="2026-01-14T11:28:29.092" v="259"/>
            <ac:spMkLst>
              <pc:docMk/>
              <pc:sldMasterMk cId="2927321763" sldId="2147484182"/>
              <pc:sldLayoutMk cId="3251324072" sldId="2147484184"/>
              <ac:spMk id="7" creationId="{2FF5419A-627D-9151-F25E-8282E3716A1A}"/>
            </ac:spMkLst>
          </pc:spChg>
          <pc:spChg chg="del">
            <ac:chgData name="Ellen Marie Skjefstad" userId="314a596a-b600-4d71-8bae-762cb7d13de3" providerId="ADAL" clId="{15B81764-44DC-4292-92E5-49D9E07C9837}" dt="2026-01-14T10:51:39.879" v="50" actId="478"/>
            <ac:spMkLst>
              <pc:docMk/>
              <pc:sldMasterMk cId="2927321763" sldId="2147484182"/>
              <pc:sldLayoutMk cId="3251324072" sldId="2147484184"/>
              <ac:spMk id="10" creationId="{788A1789-A4B4-EB42-0D66-989C4A8EE984}"/>
            </ac:spMkLst>
          </pc:spChg>
          <pc:picChg chg="del">
            <ac:chgData name="Ellen Marie Skjefstad" userId="314a596a-b600-4d71-8bae-762cb7d13de3" providerId="ADAL" clId="{15B81764-44DC-4292-92E5-49D9E07C9837}" dt="2026-01-14T11:23:42.313" v="141" actId="478"/>
            <ac:picMkLst>
              <pc:docMk/>
              <pc:sldMasterMk cId="2927321763" sldId="2147484182"/>
              <pc:sldLayoutMk cId="3251324072" sldId="2147484184"/>
              <ac:picMk id="3" creationId="{346C151C-1402-5580-AF90-13670B8ADCAF}"/>
            </ac:picMkLst>
          </pc:picChg>
          <pc:picChg chg="add mod">
            <ac:chgData name="Ellen Marie Skjefstad" userId="314a596a-b600-4d71-8bae-762cb7d13de3" providerId="ADAL" clId="{15B81764-44DC-4292-92E5-49D9E07C9837}" dt="2026-01-14T11:23:44.553" v="142" actId="1076"/>
            <ac:picMkLst>
              <pc:docMk/>
              <pc:sldMasterMk cId="2927321763" sldId="2147484182"/>
              <pc:sldLayoutMk cId="3251324072" sldId="2147484184"/>
              <ac:picMk id="6" creationId="{AB661FBC-18C1-8255-C005-BBA8457C671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8:39.569" v="264" actId="1076"/>
          <pc:sldLayoutMkLst>
            <pc:docMk/>
            <pc:sldMasterMk cId="2927321763" sldId="2147484182"/>
            <pc:sldLayoutMk cId="3684746645" sldId="2147484185"/>
          </pc:sldLayoutMkLst>
          <pc:spChg chg="add del mod">
            <ac:chgData name="Ellen Marie Skjefstad" userId="314a596a-b600-4d71-8bae-762cb7d13de3" providerId="ADAL" clId="{15B81764-44DC-4292-92E5-49D9E07C9837}" dt="2026-01-14T11:28:32.406" v="260" actId="478"/>
            <ac:spMkLst>
              <pc:docMk/>
              <pc:sldMasterMk cId="2927321763" sldId="2147484182"/>
              <pc:sldLayoutMk cId="3684746645" sldId="2147484185"/>
              <ac:spMk id="4" creationId="{115707D8-E388-E237-909E-AFDDD76A8A2F}"/>
            </ac:spMkLst>
          </pc:spChg>
          <pc:spChg chg="del">
            <ac:chgData name="Ellen Marie Skjefstad" userId="314a596a-b600-4d71-8bae-762cb7d13de3" providerId="ADAL" clId="{15B81764-44DC-4292-92E5-49D9E07C9837}" dt="2026-01-14T10:51:46.191" v="53" actId="478"/>
            <ac:spMkLst>
              <pc:docMk/>
              <pc:sldMasterMk cId="2927321763" sldId="2147484182"/>
              <pc:sldLayoutMk cId="3684746645" sldId="2147484185"/>
              <ac:spMk id="7" creationId="{81192B2D-6882-3BBE-1DF4-5D5BFBAC8A92}"/>
            </ac:spMkLst>
          </pc:spChg>
          <pc:spChg chg="add mod">
            <ac:chgData name="Ellen Marie Skjefstad" userId="314a596a-b600-4d71-8bae-762cb7d13de3" providerId="ADAL" clId="{15B81764-44DC-4292-92E5-49D9E07C9837}" dt="2026-01-14T11:28:39.569" v="264" actId="1076"/>
            <ac:spMkLst>
              <pc:docMk/>
              <pc:sldMasterMk cId="2927321763" sldId="2147484182"/>
              <pc:sldLayoutMk cId="3684746645" sldId="2147484185"/>
              <ac:spMk id="7" creationId="{CC9FB623-96EC-2645-D612-E122E9410FB3}"/>
            </ac:spMkLst>
          </pc:spChg>
          <pc:spChg chg="mod">
            <ac:chgData name="Ellen Marie Skjefstad" userId="314a596a-b600-4d71-8bae-762cb7d13de3" providerId="ADAL" clId="{15B81764-44DC-4292-92E5-49D9E07C9837}" dt="2026-01-14T11:28:35.512" v="263" actId="1076"/>
            <ac:spMkLst>
              <pc:docMk/>
              <pc:sldMasterMk cId="2927321763" sldId="2147484182"/>
              <pc:sldLayoutMk cId="3684746645" sldId="2147484185"/>
              <ac:spMk id="8" creationId="{0DC01BD9-8566-A062-A91B-91FDFE6A430C}"/>
            </ac:spMkLst>
          </pc:spChg>
          <pc:picChg chg="del">
            <ac:chgData name="Ellen Marie Skjefstad" userId="314a596a-b600-4d71-8bae-762cb7d13de3" providerId="ADAL" clId="{15B81764-44DC-4292-92E5-49D9E07C9837}" dt="2026-01-14T11:23:10.563" v="127" actId="478"/>
            <ac:picMkLst>
              <pc:docMk/>
              <pc:sldMasterMk cId="2927321763" sldId="2147484182"/>
              <pc:sldLayoutMk cId="3684746645" sldId="2147484185"/>
              <ac:picMk id="5" creationId="{F2E367AD-2FEB-90CD-4194-8CCFB6A89D57}"/>
            </ac:picMkLst>
          </pc:picChg>
          <pc:picChg chg="add mod">
            <ac:chgData name="Ellen Marie Skjefstad" userId="314a596a-b600-4d71-8bae-762cb7d13de3" providerId="ADAL" clId="{15B81764-44DC-4292-92E5-49D9E07C9837}" dt="2026-01-14T11:23:11.018" v="128"/>
            <ac:picMkLst>
              <pc:docMk/>
              <pc:sldMasterMk cId="2927321763" sldId="2147484182"/>
              <pc:sldLayoutMk cId="3684746645" sldId="2147484185"/>
              <ac:picMk id="6" creationId="{E10F5A66-B18F-6645-B90C-BE530D7A289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8:49.304" v="267" actId="1076"/>
          <pc:sldLayoutMkLst>
            <pc:docMk/>
            <pc:sldMasterMk cId="2927321763" sldId="2147484182"/>
            <pc:sldLayoutMk cId="989864531" sldId="2147484186"/>
          </pc:sldLayoutMkLst>
          <pc:spChg chg="add del mod">
            <ac:chgData name="Ellen Marie Skjefstad" userId="314a596a-b600-4d71-8bae-762cb7d13de3" providerId="ADAL" clId="{15B81764-44DC-4292-92E5-49D9E07C9837}" dt="2026-01-14T11:28:45.437" v="265" actId="478"/>
            <ac:spMkLst>
              <pc:docMk/>
              <pc:sldMasterMk cId="2927321763" sldId="2147484182"/>
              <pc:sldLayoutMk cId="989864531" sldId="2147484186"/>
              <ac:spMk id="2" creationId="{5912E0D5-C545-75B8-E811-C96ABEEE85A0}"/>
            </ac:spMkLst>
          </pc:spChg>
          <pc:spChg chg="add mod">
            <ac:chgData name="Ellen Marie Skjefstad" userId="314a596a-b600-4d71-8bae-762cb7d13de3" providerId="ADAL" clId="{15B81764-44DC-4292-92E5-49D9E07C9837}" dt="2026-01-14T11:28:49.304" v="267" actId="1076"/>
            <ac:spMkLst>
              <pc:docMk/>
              <pc:sldMasterMk cId="2927321763" sldId="2147484182"/>
              <pc:sldLayoutMk cId="989864531" sldId="2147484186"/>
              <ac:spMk id="7" creationId="{7A8BAD6D-94F7-EB66-2E37-9DBD60F71C71}"/>
            </ac:spMkLst>
          </pc:spChg>
          <pc:spChg chg="mod">
            <ac:chgData name="Ellen Marie Skjefstad" userId="314a596a-b600-4d71-8bae-762cb7d13de3" providerId="ADAL" clId="{15B81764-44DC-4292-92E5-49D9E07C9837}" dt="2026-01-14T10:52:01.085" v="61" actId="1076"/>
            <ac:spMkLst>
              <pc:docMk/>
              <pc:sldMasterMk cId="2927321763" sldId="2147484182"/>
              <pc:sldLayoutMk cId="989864531" sldId="2147484186"/>
              <ac:spMk id="8" creationId="{0DC01BD9-8566-A062-A91B-91FDFE6A430C}"/>
            </ac:spMkLst>
          </pc:spChg>
          <pc:spChg chg="del">
            <ac:chgData name="Ellen Marie Skjefstad" userId="314a596a-b600-4d71-8bae-762cb7d13de3" providerId="ADAL" clId="{15B81764-44DC-4292-92E5-49D9E07C9837}" dt="2026-01-14T10:51:54" v="56" actId="478"/>
            <ac:spMkLst>
              <pc:docMk/>
              <pc:sldMasterMk cId="2927321763" sldId="2147484182"/>
              <pc:sldLayoutMk cId="989864531" sldId="2147484186"/>
              <ac:spMk id="11" creationId="{44E807A3-972C-9621-A36D-CDC30DDFBB3E}"/>
            </ac:spMkLst>
          </pc:spChg>
          <pc:picChg chg="del">
            <ac:chgData name="Ellen Marie Skjefstad" userId="314a596a-b600-4d71-8bae-762cb7d13de3" providerId="ADAL" clId="{15B81764-44DC-4292-92E5-49D9E07C9837}" dt="2026-01-14T11:23:13.504" v="129" actId="478"/>
            <ac:picMkLst>
              <pc:docMk/>
              <pc:sldMasterMk cId="2927321763" sldId="2147484182"/>
              <pc:sldLayoutMk cId="989864531" sldId="2147484186"/>
              <ac:picMk id="3" creationId="{1A8A833D-AB9E-53F8-D019-8C8AA4895548}"/>
            </ac:picMkLst>
          </pc:picChg>
          <pc:picChg chg="add mod">
            <ac:chgData name="Ellen Marie Skjefstad" userId="314a596a-b600-4d71-8bae-762cb7d13de3" providerId="ADAL" clId="{15B81764-44DC-4292-92E5-49D9E07C9837}" dt="2026-01-14T11:23:13.960" v="130"/>
            <ac:picMkLst>
              <pc:docMk/>
              <pc:sldMasterMk cId="2927321763" sldId="2147484182"/>
              <pc:sldLayoutMk cId="989864531" sldId="2147484186"/>
              <ac:picMk id="4" creationId="{33568BBF-262C-BBF8-E384-DC449D8A7CA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44.669" v="178"/>
          <pc:sldLayoutMkLst>
            <pc:docMk/>
            <pc:sldMasterMk cId="2927321763" sldId="2147484182"/>
            <pc:sldLayoutMk cId="2427504597" sldId="2147484187"/>
          </pc:sldLayoutMkLst>
          <pc:picChg chg="add mod">
            <ac:chgData name="Ellen Marie Skjefstad" userId="314a596a-b600-4d71-8bae-762cb7d13de3" providerId="ADAL" clId="{15B81764-44DC-4292-92E5-49D9E07C9837}" dt="2026-01-14T11:25:44.669" v="178"/>
            <ac:picMkLst>
              <pc:docMk/>
              <pc:sldMasterMk cId="2927321763" sldId="2147484182"/>
              <pc:sldLayoutMk cId="2427504597" sldId="2147484187"/>
              <ac:picMk id="2" creationId="{04DC4885-0EA7-AA7E-9894-BBE4150B2105}"/>
            </ac:picMkLst>
          </pc:picChg>
          <pc:picChg chg="del">
            <ac:chgData name="Ellen Marie Skjefstad" userId="314a596a-b600-4d71-8bae-762cb7d13de3" providerId="ADAL" clId="{15B81764-44DC-4292-92E5-49D9E07C9837}" dt="2026-01-14T11:25:44.102" v="177" actId="478"/>
            <ac:picMkLst>
              <pc:docMk/>
              <pc:sldMasterMk cId="2927321763" sldId="2147484182"/>
              <pc:sldLayoutMk cId="2427504597" sldId="2147484187"/>
              <ac:picMk id="4" creationId="{49D644B1-E2FB-C9FA-04AA-490B3214C9C6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48.212" v="180"/>
          <pc:sldLayoutMkLst>
            <pc:docMk/>
            <pc:sldMasterMk cId="2927321763" sldId="2147484182"/>
            <pc:sldLayoutMk cId="3262242965" sldId="2147484188"/>
          </pc:sldLayoutMkLst>
          <pc:picChg chg="add mod">
            <ac:chgData name="Ellen Marie Skjefstad" userId="314a596a-b600-4d71-8bae-762cb7d13de3" providerId="ADAL" clId="{15B81764-44DC-4292-92E5-49D9E07C9837}" dt="2026-01-14T11:25:48.212" v="180"/>
            <ac:picMkLst>
              <pc:docMk/>
              <pc:sldMasterMk cId="2927321763" sldId="2147484182"/>
              <pc:sldLayoutMk cId="3262242965" sldId="2147484188"/>
              <ac:picMk id="5" creationId="{1940463A-02EF-AAB4-9BDA-71489CEE8FEE}"/>
            </ac:picMkLst>
          </pc:picChg>
          <pc:picChg chg="del">
            <ac:chgData name="Ellen Marie Skjefstad" userId="314a596a-b600-4d71-8bae-762cb7d13de3" providerId="ADAL" clId="{15B81764-44DC-4292-92E5-49D9E07C9837}" dt="2026-01-14T11:25:47.758" v="179" actId="478"/>
            <ac:picMkLst>
              <pc:docMk/>
              <pc:sldMasterMk cId="2927321763" sldId="2147484182"/>
              <pc:sldLayoutMk cId="3262242965" sldId="2147484188"/>
              <ac:picMk id="6" creationId="{1445A42B-5BFD-3539-2C30-FFABF61C2BA2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52.894" v="182"/>
          <pc:sldLayoutMkLst>
            <pc:docMk/>
            <pc:sldMasterMk cId="2927321763" sldId="2147484182"/>
            <pc:sldLayoutMk cId="1443399841" sldId="2147484189"/>
          </pc:sldLayoutMkLst>
          <pc:picChg chg="add mod">
            <ac:chgData name="Ellen Marie Skjefstad" userId="314a596a-b600-4d71-8bae-762cb7d13de3" providerId="ADAL" clId="{15B81764-44DC-4292-92E5-49D9E07C9837}" dt="2026-01-14T11:25:52.894" v="182"/>
            <ac:picMkLst>
              <pc:docMk/>
              <pc:sldMasterMk cId="2927321763" sldId="2147484182"/>
              <pc:sldLayoutMk cId="1443399841" sldId="2147484189"/>
              <ac:picMk id="2" creationId="{03DC0FF0-E622-8525-E1AA-B252A5542DE6}"/>
            </ac:picMkLst>
          </pc:picChg>
          <pc:picChg chg="del">
            <ac:chgData name="Ellen Marie Skjefstad" userId="314a596a-b600-4d71-8bae-762cb7d13de3" providerId="ADAL" clId="{15B81764-44DC-4292-92E5-49D9E07C9837}" dt="2026-01-14T11:25:52.462" v="181" actId="478"/>
            <ac:picMkLst>
              <pc:docMk/>
              <pc:sldMasterMk cId="2927321763" sldId="2147484182"/>
              <pc:sldLayoutMk cId="1443399841" sldId="2147484189"/>
              <ac:picMk id="5" creationId="{222B985D-198D-4413-96F1-DF772A3BCDA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5:56.659" v="184"/>
          <pc:sldLayoutMkLst>
            <pc:docMk/>
            <pc:sldMasterMk cId="2927321763" sldId="2147484182"/>
            <pc:sldLayoutMk cId="3586674294" sldId="2147484190"/>
          </pc:sldLayoutMkLst>
          <pc:picChg chg="add mod">
            <ac:chgData name="Ellen Marie Skjefstad" userId="314a596a-b600-4d71-8bae-762cb7d13de3" providerId="ADAL" clId="{15B81764-44DC-4292-92E5-49D9E07C9837}" dt="2026-01-14T11:25:56.659" v="184"/>
            <ac:picMkLst>
              <pc:docMk/>
              <pc:sldMasterMk cId="2927321763" sldId="2147484182"/>
              <pc:sldLayoutMk cId="3586674294" sldId="2147484190"/>
              <ac:picMk id="2" creationId="{67976181-D225-F2F4-CA9C-2400FBEC0D94}"/>
            </ac:picMkLst>
          </pc:picChg>
          <pc:picChg chg="del">
            <ac:chgData name="Ellen Marie Skjefstad" userId="314a596a-b600-4d71-8bae-762cb7d13de3" providerId="ADAL" clId="{15B81764-44DC-4292-92E5-49D9E07C9837}" dt="2026-01-14T11:25:56.176" v="183" actId="478"/>
            <ac:picMkLst>
              <pc:docMk/>
              <pc:sldMasterMk cId="2927321763" sldId="2147484182"/>
              <pc:sldLayoutMk cId="3586674294" sldId="2147484190"/>
              <ac:picMk id="3" creationId="{FF5C7DFD-6A7C-478C-4CE8-851E3F8F8A52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6:00.062" v="186"/>
          <pc:sldLayoutMkLst>
            <pc:docMk/>
            <pc:sldMasterMk cId="2927321763" sldId="2147484182"/>
            <pc:sldLayoutMk cId="1824514519" sldId="2147484191"/>
          </pc:sldLayoutMkLst>
          <pc:picChg chg="add mod">
            <ac:chgData name="Ellen Marie Skjefstad" userId="314a596a-b600-4d71-8bae-762cb7d13de3" providerId="ADAL" clId="{15B81764-44DC-4292-92E5-49D9E07C9837}" dt="2026-01-14T11:26:00.062" v="186"/>
            <ac:picMkLst>
              <pc:docMk/>
              <pc:sldMasterMk cId="2927321763" sldId="2147484182"/>
              <pc:sldLayoutMk cId="1824514519" sldId="2147484191"/>
              <ac:picMk id="2" creationId="{8D5EEDBD-1461-BE9F-8A80-E3B59810D9B9}"/>
            </ac:picMkLst>
          </pc:picChg>
          <pc:picChg chg="del">
            <ac:chgData name="Ellen Marie Skjefstad" userId="314a596a-b600-4d71-8bae-762cb7d13de3" providerId="ADAL" clId="{15B81764-44DC-4292-92E5-49D9E07C9837}" dt="2026-01-14T11:25:59.648" v="185" actId="478"/>
            <ac:picMkLst>
              <pc:docMk/>
              <pc:sldMasterMk cId="2927321763" sldId="2147484182"/>
              <pc:sldLayoutMk cId="1824514519" sldId="2147484191"/>
              <ac:picMk id="5" creationId="{708809E8-C7CF-FF0E-3F3D-1745C3F96622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6:03.463" v="188"/>
          <pc:sldLayoutMkLst>
            <pc:docMk/>
            <pc:sldMasterMk cId="2927321763" sldId="2147484182"/>
            <pc:sldLayoutMk cId="2740166803" sldId="2147484192"/>
          </pc:sldLayoutMkLst>
          <pc:picChg chg="del">
            <ac:chgData name="Ellen Marie Skjefstad" userId="314a596a-b600-4d71-8bae-762cb7d13de3" providerId="ADAL" clId="{15B81764-44DC-4292-92E5-49D9E07C9837}" dt="2026-01-14T11:26:03.054" v="187" actId="478"/>
            <ac:picMkLst>
              <pc:docMk/>
              <pc:sldMasterMk cId="2927321763" sldId="2147484182"/>
              <pc:sldLayoutMk cId="2740166803" sldId="2147484192"/>
              <ac:picMk id="2" creationId="{56B0DF25-89BE-7ECB-8914-CDBC29F12874}"/>
            </ac:picMkLst>
          </pc:picChg>
          <pc:picChg chg="add mod">
            <ac:chgData name="Ellen Marie Skjefstad" userId="314a596a-b600-4d71-8bae-762cb7d13de3" providerId="ADAL" clId="{15B81764-44DC-4292-92E5-49D9E07C9837}" dt="2026-01-14T11:26:03.463" v="188"/>
            <ac:picMkLst>
              <pc:docMk/>
              <pc:sldMasterMk cId="2927321763" sldId="2147484182"/>
              <pc:sldLayoutMk cId="2740166803" sldId="2147484192"/>
              <ac:picMk id="4" creationId="{2FA157E4-68D0-4592-D587-DA48889EA55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1-14T11:26:22.175" v="194" actId="1076"/>
          <pc:sldLayoutMkLst>
            <pc:docMk/>
            <pc:sldMasterMk cId="2927321763" sldId="2147484182"/>
            <pc:sldLayoutMk cId="2355381584" sldId="2147484195"/>
          </pc:sldLayoutMkLst>
          <pc:picChg chg="add mod">
            <ac:chgData name="Ellen Marie Skjefstad" userId="314a596a-b600-4d71-8bae-762cb7d13de3" providerId="ADAL" clId="{15B81764-44DC-4292-92E5-49D9E07C9837}" dt="2026-01-14T11:26:22.175" v="194" actId="1076"/>
            <ac:picMkLst>
              <pc:docMk/>
              <pc:sldMasterMk cId="2927321763" sldId="2147484182"/>
              <pc:sldLayoutMk cId="2355381584" sldId="2147484195"/>
              <ac:picMk id="3" creationId="{D5EE35A1-ED15-F512-BC15-099F9FBA4ED7}"/>
            </ac:picMkLst>
          </pc:picChg>
          <pc:picChg chg="del">
            <ac:chgData name="Ellen Marie Skjefstad" userId="314a596a-b600-4d71-8bae-762cb7d13de3" providerId="ADAL" clId="{15B81764-44DC-4292-92E5-49D9E07C9837}" dt="2026-01-14T11:26:17.460" v="193" actId="478"/>
            <ac:picMkLst>
              <pc:docMk/>
              <pc:sldMasterMk cId="2927321763" sldId="2147484182"/>
              <pc:sldLayoutMk cId="2355381584" sldId="2147484195"/>
              <ac:picMk id="4" creationId="{2F7604F9-F0DC-DC44-2562-B335F731CEF6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92E78F7E-A972-9D42-2D69-2467091CD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B20407-F056-B2C6-E5B5-5E220B3DC84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197E381F-0879-01BB-9A68-879903CDE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51B87DDB-D7E0-8D18-6772-9DB00A39E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68C7E08-AF00-B73D-29E6-8E6A03CA9B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77" y="3683425"/>
            <a:ext cx="2280928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98AAFDF-812B-E3F1-8B92-22FB78D6A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DE4A9B-C4A6-C225-4080-74ABF3F96F0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9D3FE3ED-6A9B-D41C-5900-8DB9A9C8C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4" y="314301"/>
            <a:ext cx="1461240" cy="10555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80FFD0-D45B-E051-0047-BE31F4340B0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CC3B5417-30DF-8EBE-3380-DF08C074A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817710-D666-A959-94FF-AE578DEE7D0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61021" y="6185451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9452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D6F1A91-1441-6E26-0C19-2BCFAD7DA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914BBC-ACD5-30AE-99B6-F4C4EFA2E5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43091" y="6185451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BEF75CDC-B41F-C693-7E1F-75D391AAE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35436C5-0065-F40F-5512-DE1D0BC3D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EF41E9C-9327-C0FC-4453-5A3B82EEA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4" y="314301"/>
            <a:ext cx="1461240" cy="10555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02D36AE-CD9C-D35B-D782-B7C43508EE3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7341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8EAB3F38-58DF-651A-428D-AC66D392E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291353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CB6ED453-7116-19E5-D304-8A42EB1F40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F8B5F90-BDEF-5D4A-73AE-D22DC6762A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EA6D22F-117A-D2B8-53DF-8D8187479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975BDAD0-BB0F-8096-5A5E-7CBB13E8F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22D89E5-844C-FF56-1BCC-8D037D82A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77" y="3683425"/>
            <a:ext cx="2280928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37BC0F1E-2F16-7527-0C4B-A63B1AB07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8C24CD-1DE3-36C8-4A9B-6757B6B9EC0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B661FBC-18C1-8255-C005-BBA8457C6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4" y="314301"/>
            <a:ext cx="1461240" cy="10555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F5419A-627D-9151-F25E-8282E3716A1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0575" y="617506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10F5A66-B18F-6645-B90C-BE530D7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9FB623-96EC-2645-D612-E122E9410FB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61021" y="6185451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6" name="Bilde 5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B13396B0-50B5-204A-B5BD-4E866A053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308E1D-3E79-2FEE-50D8-405A473CC0F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61022" y="6185451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33568BBF-262C-BBF8-E384-DC449D8A7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8BAD6D-94F7-EB66-2E37-9DBD60F71C7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43092" y="6117013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04DC4885-0EA7-AA7E-9894-BBE4150B2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5246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EE5246"/>
              </a:buClr>
              <a:defRPr sz="2000"/>
            </a:lvl1pPr>
            <a:lvl2pPr>
              <a:buClr>
                <a:srgbClr val="EE5246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1940463A-02EF-AAB4-9BDA-71489CEE8F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85039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03DC0FF0-E622-8525-E1AA-B252A5542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225612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7976181-D225-F2F4-CA9C-2400FBEC0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8D5EEDBD-1461-BE9F-8A80-E3B59810D9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2FA157E4-68D0-4592-D587-DA48889EA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E75277BF-5E83-427E-ED26-246D0BD4D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F8035DD-CEBF-5326-FCF1-23A1A6D01654}"/>
              </a:ext>
            </a:extLst>
          </p:cNvPr>
          <p:cNvSpPr txBox="1"/>
          <p:nvPr userDrawn="1"/>
        </p:nvSpPr>
        <p:spPr>
          <a:xfrm>
            <a:off x="10560423" y="63715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5EE35A1-ED15-F512-BC15-099F9FBA4E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177" y="3683425"/>
            <a:ext cx="2280928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320285F-637A-80D5-F695-BA8560B3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76" y="672549"/>
            <a:ext cx="2865025" cy="206953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E55E71B-14D4-C83D-42F7-F25C2C69F21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43091" y="6167289"/>
            <a:ext cx="5308251" cy="35229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9E2E9A4-4675-C1CC-A748-780C9CE61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8BCEF51-CA27-BE4A-CD67-4015BA1440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6325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D319113-06FD-6176-8DA8-9369A177B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37502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368153CB-CBF4-501D-8BA2-8D4DA6CDC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10A9211-2352-6014-248F-980F19D6B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1E7589CF-AE65-C164-F03D-26DC5E0E1D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500" y="348865"/>
            <a:ext cx="1204783" cy="8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0926F7F-B8FF-8453-A8E9-2D10C001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2D1D60D-B2AF-AD85-58CF-BE666A8E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2AA350-77E0-E7B9-2A82-55E0CCD825F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44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33</cp:revision>
  <dcterms:created xsi:type="dcterms:W3CDTF">2025-05-12T09:03:39Z</dcterms:created>
  <dcterms:modified xsi:type="dcterms:W3CDTF">2026-01-14T11:29:27Z</dcterms:modified>
</cp:coreProperties>
</file>